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75" r:id="rId2"/>
    <p:sldId id="256" r:id="rId3"/>
    <p:sldId id="279" r:id="rId4"/>
    <p:sldId id="263" r:id="rId5"/>
    <p:sldId id="260" r:id="rId6"/>
    <p:sldId id="258" r:id="rId7"/>
    <p:sldId id="262" r:id="rId8"/>
    <p:sldId id="277" r:id="rId9"/>
    <p:sldId id="259" r:id="rId10"/>
    <p:sldId id="273" r:id="rId11"/>
    <p:sldId id="272" r:id="rId12"/>
    <p:sldId id="266" r:id="rId13"/>
    <p:sldId id="264" r:id="rId14"/>
    <p:sldId id="278" r:id="rId15"/>
    <p:sldId id="265" r:id="rId16"/>
    <p:sldId id="268" r:id="rId17"/>
    <p:sldId id="267" r:id="rId18"/>
    <p:sldId id="270" r:id="rId19"/>
    <p:sldId id="280" r:id="rId20"/>
    <p:sldId id="274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83" autoAdjust="0"/>
  </p:normalViewPr>
  <p:slideViewPr>
    <p:cSldViewPr>
      <p:cViewPr varScale="1">
        <p:scale>
          <a:sx n="66" d="100"/>
          <a:sy n="6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9.jpeg"/><Relationship Id="rId1" Type="http://schemas.openxmlformats.org/officeDocument/2006/relationships/image" Target="../media/image36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6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9.jpeg"/><Relationship Id="rId1" Type="http://schemas.openxmlformats.org/officeDocument/2006/relationships/image" Target="../media/image3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78CC61-4D75-4D6E-9AC9-6CBCE2C73CF0}" type="doc">
      <dgm:prSet loTypeId="urn:microsoft.com/office/officeart/2005/8/layout/equati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7740375-F850-4F6F-A86D-D999CBECD1FD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ln>
              <a:noFill/>
            </a:ln>
            <a:noFill/>
          </a:endParaRPr>
        </a:p>
      </dgm:t>
    </dgm:pt>
    <dgm:pt modelId="{C331B280-A925-4DF5-B2FE-CC0FC43EA7D2}" type="parTrans" cxnId="{091F7364-ACC1-419F-920B-59656A32D5AA}">
      <dgm:prSet/>
      <dgm:spPr/>
      <dgm:t>
        <a:bodyPr/>
        <a:lstStyle/>
        <a:p>
          <a:endParaRPr lang="en-US"/>
        </a:p>
      </dgm:t>
    </dgm:pt>
    <dgm:pt modelId="{3814224F-53E0-4110-A6E2-4A160E3F6B2D}" type="sibTrans" cxnId="{091F7364-ACC1-419F-920B-59656A32D5AA}">
      <dgm:prSet/>
      <dgm:spPr/>
      <dgm:t>
        <a:bodyPr/>
        <a:lstStyle/>
        <a:p>
          <a:endParaRPr lang="en-US"/>
        </a:p>
      </dgm:t>
    </dgm:pt>
    <dgm:pt modelId="{1636DD85-69C9-4A3A-B5E1-9A800892D595}">
      <dgm:prSet phldrT="[Text]" phldr="1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noFill/>
          </a:endParaRPr>
        </a:p>
      </dgm:t>
    </dgm:pt>
    <dgm:pt modelId="{CB722EE1-F8B3-4AFE-9A70-90A6F1774EF1}" type="parTrans" cxnId="{811B0639-5754-4404-8AB7-A8FCCFB0E90B}">
      <dgm:prSet/>
      <dgm:spPr/>
      <dgm:t>
        <a:bodyPr/>
        <a:lstStyle/>
        <a:p>
          <a:endParaRPr lang="en-US"/>
        </a:p>
      </dgm:t>
    </dgm:pt>
    <dgm:pt modelId="{84B98594-10F8-4A90-BDCC-CAF9D9F5EA9E}" type="sibTrans" cxnId="{811B0639-5754-4404-8AB7-A8FCCFB0E90B}">
      <dgm:prSet/>
      <dgm:spPr/>
      <dgm:t>
        <a:bodyPr/>
        <a:lstStyle/>
        <a:p>
          <a:endParaRPr lang="en-US"/>
        </a:p>
      </dgm:t>
    </dgm:pt>
    <dgm:pt modelId="{F0C0E43F-DE8F-4FE5-85B4-F69887AB0BAD}">
      <dgm:prSet phldrT="[Text]" custT="1"/>
      <dgm:spPr>
        <a:solidFill>
          <a:schemeClr val="tx1"/>
        </a:solidFill>
      </dgm:spPr>
      <dgm:t>
        <a:bodyPr/>
        <a:lstStyle/>
        <a:p>
          <a:r>
            <a:rPr lang="bn-BD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৫ কেজি</a:t>
          </a:r>
          <a:endParaRPr lang="en-U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3CC9CE-C1B9-4817-8E81-0D0F446F0DBB}" type="parTrans" cxnId="{B473E993-2771-4727-9FEF-C3FA4C9B16E2}">
      <dgm:prSet/>
      <dgm:spPr/>
      <dgm:t>
        <a:bodyPr/>
        <a:lstStyle/>
        <a:p>
          <a:endParaRPr lang="en-US"/>
        </a:p>
      </dgm:t>
    </dgm:pt>
    <dgm:pt modelId="{438114D8-D723-4217-AF95-A017CFE4EFB8}" type="sibTrans" cxnId="{B473E993-2771-4727-9FEF-C3FA4C9B16E2}">
      <dgm:prSet/>
      <dgm:spPr/>
      <dgm:t>
        <a:bodyPr/>
        <a:lstStyle/>
        <a:p>
          <a:endParaRPr lang="en-US"/>
        </a:p>
      </dgm:t>
    </dgm:pt>
    <dgm:pt modelId="{20CDBF7D-BB6B-4CE2-B433-E0B5CB6B9B48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9C38B41-F08D-4C6C-ADF3-CD887C36DC5F}" type="parTrans" cxnId="{DB24688B-E681-4223-AFE3-5D1322222FB6}">
      <dgm:prSet/>
      <dgm:spPr/>
      <dgm:t>
        <a:bodyPr/>
        <a:lstStyle/>
        <a:p>
          <a:endParaRPr lang="en-US"/>
        </a:p>
      </dgm:t>
    </dgm:pt>
    <dgm:pt modelId="{4703276D-393E-43CE-84DF-15A7EC2A7E2C}" type="sibTrans" cxnId="{DB24688B-E681-4223-AFE3-5D1322222FB6}">
      <dgm:prSet/>
      <dgm:spPr/>
      <dgm:t>
        <a:bodyPr/>
        <a:lstStyle/>
        <a:p>
          <a:endParaRPr lang="en-US"/>
        </a:p>
      </dgm:t>
    </dgm:pt>
    <dgm:pt modelId="{27965B3C-989A-487E-9262-5D690C13C2E1}">
      <dgm:prSet custT="1"/>
      <dgm:spPr>
        <a:solidFill>
          <a:schemeClr val="tx1"/>
        </a:solidFill>
      </dgm:spPr>
      <dgm:t>
        <a:bodyPr/>
        <a:lstStyle/>
        <a:p>
          <a:r>
            <a:rPr lang="bn-BD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 কেজি</a:t>
          </a:r>
          <a:endParaRPr lang="en-U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417A2B-0033-4993-B95D-F56F42C0862B}" type="parTrans" cxnId="{0E7B3D1E-15AF-43E0-9015-3D914AA94789}">
      <dgm:prSet/>
      <dgm:spPr/>
      <dgm:t>
        <a:bodyPr/>
        <a:lstStyle/>
        <a:p>
          <a:endParaRPr lang="en-US"/>
        </a:p>
      </dgm:t>
    </dgm:pt>
    <dgm:pt modelId="{7E43DC05-F8F0-439E-B70A-5F90D5D72021}" type="sibTrans" cxnId="{0E7B3D1E-15AF-43E0-9015-3D914AA94789}">
      <dgm:prSet/>
      <dgm:spPr/>
      <dgm:t>
        <a:bodyPr/>
        <a:lstStyle/>
        <a:p>
          <a:endParaRPr lang="en-US"/>
        </a:p>
      </dgm:t>
    </dgm:pt>
    <dgm:pt modelId="{63EA86F5-6C33-4742-BA0A-599418B334FA}">
      <dgm:prSet custT="1"/>
      <dgm:spPr>
        <a:solidFill>
          <a:schemeClr val="tx1"/>
        </a:solidFill>
      </dgm:spPr>
      <dgm:t>
        <a:bodyPr/>
        <a:lstStyle/>
        <a:p>
          <a:r>
            <a:rPr lang="bn-BD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 কেজি</a:t>
          </a:r>
          <a:endParaRPr lang="en-U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72259E-EBEE-4C30-A19E-4AA0810EF0FE}" type="parTrans" cxnId="{735B0A35-13A1-4A0F-B100-39BB5206D65E}">
      <dgm:prSet/>
      <dgm:spPr/>
      <dgm:t>
        <a:bodyPr/>
        <a:lstStyle/>
        <a:p>
          <a:endParaRPr lang="en-US"/>
        </a:p>
      </dgm:t>
    </dgm:pt>
    <dgm:pt modelId="{883655A2-6422-469B-AEAF-F3DBBDA10A02}" type="sibTrans" cxnId="{735B0A35-13A1-4A0F-B100-39BB5206D65E}">
      <dgm:prSet/>
      <dgm:spPr/>
      <dgm:t>
        <a:bodyPr/>
        <a:lstStyle/>
        <a:p>
          <a:endParaRPr lang="en-US"/>
        </a:p>
      </dgm:t>
    </dgm:pt>
    <dgm:pt modelId="{CE8BF1B0-313F-4408-BC3F-0CBE743141F6}" type="pres">
      <dgm:prSet presAssocID="{6478CC61-4D75-4D6E-9AC9-6CBCE2C73CF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6A7127-A707-475D-ACB4-6A1FD2FCEABD}" type="pres">
      <dgm:prSet presAssocID="{07740375-F850-4F6F-A86D-D999CBECD1F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C1428-5DA7-45A4-B826-A8E16A133B62}" type="pres">
      <dgm:prSet presAssocID="{3814224F-53E0-4110-A6E2-4A160E3F6B2D}" presName="spacerL" presStyleCnt="0"/>
      <dgm:spPr/>
    </dgm:pt>
    <dgm:pt modelId="{499A685D-228E-4405-A2F9-A5EACB07BE93}" type="pres">
      <dgm:prSet presAssocID="{3814224F-53E0-4110-A6E2-4A160E3F6B2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2E9D746-5792-4F85-A1B7-31596DDA395C}" type="pres">
      <dgm:prSet presAssocID="{3814224F-53E0-4110-A6E2-4A160E3F6B2D}" presName="spacerR" presStyleCnt="0"/>
      <dgm:spPr/>
    </dgm:pt>
    <dgm:pt modelId="{4EF31932-051F-4A99-BD20-E94BD26193B4}" type="pres">
      <dgm:prSet presAssocID="{1636DD85-69C9-4A3A-B5E1-9A800892D59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7FD25-CDF0-4521-AA1C-51400DECF728}" type="pres">
      <dgm:prSet presAssocID="{84B98594-10F8-4A90-BDCC-CAF9D9F5EA9E}" presName="spacerL" presStyleCnt="0"/>
      <dgm:spPr/>
    </dgm:pt>
    <dgm:pt modelId="{9A827D55-321D-4C87-8952-5C9E9BBE099C}" type="pres">
      <dgm:prSet presAssocID="{84B98594-10F8-4A90-BDCC-CAF9D9F5EA9E}" presName="sibTrans" presStyleLbl="sibTrans2D1" presStyleIdx="1" presStyleCnt="5" custLinFactX="791632" custLinFactNeighborX="800000" custLinFactNeighborY="2581"/>
      <dgm:spPr/>
      <dgm:t>
        <a:bodyPr/>
        <a:lstStyle/>
        <a:p>
          <a:endParaRPr lang="en-US"/>
        </a:p>
      </dgm:t>
    </dgm:pt>
    <dgm:pt modelId="{FE2642CB-439E-42D0-AC3E-D7CBB2CC9999}" type="pres">
      <dgm:prSet presAssocID="{84B98594-10F8-4A90-BDCC-CAF9D9F5EA9E}" presName="spacerR" presStyleCnt="0"/>
      <dgm:spPr/>
    </dgm:pt>
    <dgm:pt modelId="{109AC7D5-C534-47FA-8126-1A7BC2EA176F}" type="pres">
      <dgm:prSet presAssocID="{F0C0E43F-DE8F-4FE5-85B4-F69887AB0BAD}" presName="node" presStyleLbl="node1" presStyleIdx="2" presStyleCnt="6" custLinFactX="152493" custLinFactNeighborX="200000" custLinFactNeighborY="-2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AFD45-D545-4407-AA6A-6939F4CE65D8}" type="pres">
      <dgm:prSet presAssocID="{438114D8-D723-4217-AF95-A017CFE4EFB8}" presName="spacerL" presStyleCnt="0"/>
      <dgm:spPr/>
    </dgm:pt>
    <dgm:pt modelId="{0B32B9A1-8B22-4759-8C6B-256B6F7497F7}" type="pres">
      <dgm:prSet presAssocID="{438114D8-D723-4217-AF95-A017CFE4EFB8}" presName="sibTrans" presStyleLbl="sibTrans2D1" presStyleIdx="2" presStyleCnt="5" custLinFactX="-248976" custLinFactNeighborX="-300000" custLinFactNeighborY="-703"/>
      <dgm:spPr/>
      <dgm:t>
        <a:bodyPr/>
        <a:lstStyle/>
        <a:p>
          <a:endParaRPr lang="en-US"/>
        </a:p>
      </dgm:t>
    </dgm:pt>
    <dgm:pt modelId="{60D22E1E-FF29-4604-B71D-22BC30E0211A}" type="pres">
      <dgm:prSet presAssocID="{438114D8-D723-4217-AF95-A017CFE4EFB8}" presName="spacerR" presStyleCnt="0"/>
      <dgm:spPr/>
    </dgm:pt>
    <dgm:pt modelId="{3CD61502-3528-47B3-92F1-E0D7AB0E4F7F}" type="pres">
      <dgm:prSet presAssocID="{20CDBF7D-BB6B-4CE2-B433-E0B5CB6B9B48}" presName="node" presStyleLbl="node1" presStyleIdx="3" presStyleCnt="6" custLinFactX="-148068" custLinFactNeighborX="-200000" custLinFactNeighborY="-2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98F5AE-3D82-47E3-9FF1-B47D2287561B}" type="pres">
      <dgm:prSet presAssocID="{4703276D-393E-43CE-84DF-15A7EC2A7E2C}" presName="spacerL" presStyleCnt="0"/>
      <dgm:spPr/>
    </dgm:pt>
    <dgm:pt modelId="{FD7C9DF4-BD95-404C-91BE-F3D6A14B5F98}" type="pres">
      <dgm:prSet presAssocID="{4703276D-393E-43CE-84DF-15A7EC2A7E2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63E90F5-DF56-482F-BB6F-E091742B82FA}" type="pres">
      <dgm:prSet presAssocID="{4703276D-393E-43CE-84DF-15A7EC2A7E2C}" presName="spacerR" presStyleCnt="0"/>
      <dgm:spPr/>
    </dgm:pt>
    <dgm:pt modelId="{BB51B4FE-B851-462D-902D-675D4F37DB25}" type="pres">
      <dgm:prSet presAssocID="{27965B3C-989A-487E-9262-5D690C13C2E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A949C-D945-4714-9675-B2295D90BD2F}" type="pres">
      <dgm:prSet presAssocID="{7E43DC05-F8F0-439E-B70A-5F90D5D72021}" presName="spacerL" presStyleCnt="0"/>
      <dgm:spPr/>
    </dgm:pt>
    <dgm:pt modelId="{BC7A7CC2-BAB7-44AF-8AA6-A0BA4025DD66}" type="pres">
      <dgm:prSet presAssocID="{7E43DC05-F8F0-439E-B70A-5F90D5D72021}" presName="sibTrans" presStyleLbl="sibTrans2D1" presStyleIdx="4" presStyleCnt="5" custLinFactX="-514246" custLinFactNeighborX="-600000" custLinFactNeighborY="-13225"/>
      <dgm:spPr/>
      <dgm:t>
        <a:bodyPr/>
        <a:lstStyle/>
        <a:p>
          <a:endParaRPr lang="en-US"/>
        </a:p>
      </dgm:t>
    </dgm:pt>
    <dgm:pt modelId="{A3804C24-CBF8-4062-A051-17AFBCF42EEF}" type="pres">
      <dgm:prSet presAssocID="{7E43DC05-F8F0-439E-B70A-5F90D5D72021}" presName="spacerR" presStyleCnt="0"/>
      <dgm:spPr/>
    </dgm:pt>
    <dgm:pt modelId="{7AC06DE1-441A-4B39-9652-41958D7958CA}" type="pres">
      <dgm:prSet presAssocID="{63EA86F5-6C33-4742-BA0A-599418B334F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24688B-E681-4223-AFE3-5D1322222FB6}" srcId="{6478CC61-4D75-4D6E-9AC9-6CBCE2C73CF0}" destId="{20CDBF7D-BB6B-4CE2-B433-E0B5CB6B9B48}" srcOrd="3" destOrd="0" parTransId="{59C38B41-F08D-4C6C-ADF3-CD887C36DC5F}" sibTransId="{4703276D-393E-43CE-84DF-15A7EC2A7E2C}"/>
    <dgm:cxn modelId="{E8B2ED74-2A73-4536-AE9C-3955304DEB3F}" type="presOf" srcId="{F0C0E43F-DE8F-4FE5-85B4-F69887AB0BAD}" destId="{109AC7D5-C534-47FA-8126-1A7BC2EA176F}" srcOrd="0" destOrd="0" presId="urn:microsoft.com/office/officeart/2005/8/layout/equation1"/>
    <dgm:cxn modelId="{4DB722AF-0BD4-4421-B922-28BEBF43E4E5}" type="presOf" srcId="{63EA86F5-6C33-4742-BA0A-599418B334FA}" destId="{7AC06DE1-441A-4B39-9652-41958D7958CA}" srcOrd="0" destOrd="0" presId="urn:microsoft.com/office/officeart/2005/8/layout/equation1"/>
    <dgm:cxn modelId="{091F7364-ACC1-419F-920B-59656A32D5AA}" srcId="{6478CC61-4D75-4D6E-9AC9-6CBCE2C73CF0}" destId="{07740375-F850-4F6F-A86D-D999CBECD1FD}" srcOrd="0" destOrd="0" parTransId="{C331B280-A925-4DF5-B2FE-CC0FC43EA7D2}" sibTransId="{3814224F-53E0-4110-A6E2-4A160E3F6B2D}"/>
    <dgm:cxn modelId="{C283E24B-0DC7-4A45-9F66-DF7506EAAD28}" type="presOf" srcId="{1636DD85-69C9-4A3A-B5E1-9A800892D595}" destId="{4EF31932-051F-4A99-BD20-E94BD26193B4}" srcOrd="0" destOrd="0" presId="urn:microsoft.com/office/officeart/2005/8/layout/equation1"/>
    <dgm:cxn modelId="{D962F9E3-0648-491E-94D1-050B2412DF7A}" type="presOf" srcId="{84B98594-10F8-4A90-BDCC-CAF9D9F5EA9E}" destId="{9A827D55-321D-4C87-8952-5C9E9BBE099C}" srcOrd="0" destOrd="0" presId="urn:microsoft.com/office/officeart/2005/8/layout/equation1"/>
    <dgm:cxn modelId="{B218BC59-B3DA-447C-A32F-0374B0DFEEF4}" type="presOf" srcId="{20CDBF7D-BB6B-4CE2-B433-E0B5CB6B9B48}" destId="{3CD61502-3528-47B3-92F1-E0D7AB0E4F7F}" srcOrd="0" destOrd="0" presId="urn:microsoft.com/office/officeart/2005/8/layout/equation1"/>
    <dgm:cxn modelId="{3AADBED7-F3FB-4F6F-A2A8-3612F8015789}" type="presOf" srcId="{4703276D-393E-43CE-84DF-15A7EC2A7E2C}" destId="{FD7C9DF4-BD95-404C-91BE-F3D6A14B5F98}" srcOrd="0" destOrd="0" presId="urn:microsoft.com/office/officeart/2005/8/layout/equation1"/>
    <dgm:cxn modelId="{7F67C929-A3E9-4B8D-970B-A585DCA46901}" type="presOf" srcId="{27965B3C-989A-487E-9262-5D690C13C2E1}" destId="{BB51B4FE-B851-462D-902D-675D4F37DB25}" srcOrd="0" destOrd="0" presId="urn:microsoft.com/office/officeart/2005/8/layout/equation1"/>
    <dgm:cxn modelId="{811B0639-5754-4404-8AB7-A8FCCFB0E90B}" srcId="{6478CC61-4D75-4D6E-9AC9-6CBCE2C73CF0}" destId="{1636DD85-69C9-4A3A-B5E1-9A800892D595}" srcOrd="1" destOrd="0" parTransId="{CB722EE1-F8B3-4AFE-9A70-90A6F1774EF1}" sibTransId="{84B98594-10F8-4A90-BDCC-CAF9D9F5EA9E}"/>
    <dgm:cxn modelId="{B36BA74B-64B2-4752-965F-2D019FECF020}" type="presOf" srcId="{6478CC61-4D75-4D6E-9AC9-6CBCE2C73CF0}" destId="{CE8BF1B0-313F-4408-BC3F-0CBE743141F6}" srcOrd="0" destOrd="0" presId="urn:microsoft.com/office/officeart/2005/8/layout/equation1"/>
    <dgm:cxn modelId="{0E7B3D1E-15AF-43E0-9015-3D914AA94789}" srcId="{6478CC61-4D75-4D6E-9AC9-6CBCE2C73CF0}" destId="{27965B3C-989A-487E-9262-5D690C13C2E1}" srcOrd="4" destOrd="0" parTransId="{A8417A2B-0033-4993-B95D-F56F42C0862B}" sibTransId="{7E43DC05-F8F0-439E-B70A-5F90D5D72021}"/>
    <dgm:cxn modelId="{B473E993-2771-4727-9FEF-C3FA4C9B16E2}" srcId="{6478CC61-4D75-4D6E-9AC9-6CBCE2C73CF0}" destId="{F0C0E43F-DE8F-4FE5-85B4-F69887AB0BAD}" srcOrd="2" destOrd="0" parTransId="{443CC9CE-C1B9-4817-8E81-0D0F446F0DBB}" sibTransId="{438114D8-D723-4217-AF95-A017CFE4EFB8}"/>
    <dgm:cxn modelId="{79ABCC28-16D3-4405-9E9F-2BA0F6960F3B}" type="presOf" srcId="{3814224F-53E0-4110-A6E2-4A160E3F6B2D}" destId="{499A685D-228E-4405-A2F9-A5EACB07BE93}" srcOrd="0" destOrd="0" presId="urn:microsoft.com/office/officeart/2005/8/layout/equation1"/>
    <dgm:cxn modelId="{735B0A35-13A1-4A0F-B100-39BB5206D65E}" srcId="{6478CC61-4D75-4D6E-9AC9-6CBCE2C73CF0}" destId="{63EA86F5-6C33-4742-BA0A-599418B334FA}" srcOrd="5" destOrd="0" parTransId="{C472259E-EBEE-4C30-A19E-4AA0810EF0FE}" sibTransId="{883655A2-6422-469B-AEAF-F3DBBDA10A02}"/>
    <dgm:cxn modelId="{45266D5F-308C-43FF-8431-4AFABA53B836}" type="presOf" srcId="{438114D8-D723-4217-AF95-A017CFE4EFB8}" destId="{0B32B9A1-8B22-4759-8C6B-256B6F7497F7}" srcOrd="0" destOrd="0" presId="urn:microsoft.com/office/officeart/2005/8/layout/equation1"/>
    <dgm:cxn modelId="{BAF3080A-4EF4-49E5-898E-FC0CE4AEFBD5}" type="presOf" srcId="{07740375-F850-4F6F-A86D-D999CBECD1FD}" destId="{796A7127-A707-475D-ACB4-6A1FD2FCEABD}" srcOrd="0" destOrd="0" presId="urn:microsoft.com/office/officeart/2005/8/layout/equation1"/>
    <dgm:cxn modelId="{9FF13CA8-8830-4887-840B-BF129B14C08A}" type="presOf" srcId="{7E43DC05-F8F0-439E-B70A-5F90D5D72021}" destId="{BC7A7CC2-BAB7-44AF-8AA6-A0BA4025DD66}" srcOrd="0" destOrd="0" presId="urn:microsoft.com/office/officeart/2005/8/layout/equation1"/>
    <dgm:cxn modelId="{1B67D356-A8D6-4C2F-B510-82FCF014CD96}" type="presParOf" srcId="{CE8BF1B0-313F-4408-BC3F-0CBE743141F6}" destId="{796A7127-A707-475D-ACB4-6A1FD2FCEABD}" srcOrd="0" destOrd="0" presId="urn:microsoft.com/office/officeart/2005/8/layout/equation1"/>
    <dgm:cxn modelId="{FDD4522C-C2DC-4048-801A-A380A75279F6}" type="presParOf" srcId="{CE8BF1B0-313F-4408-BC3F-0CBE743141F6}" destId="{9F8C1428-5DA7-45A4-B826-A8E16A133B62}" srcOrd="1" destOrd="0" presId="urn:microsoft.com/office/officeart/2005/8/layout/equation1"/>
    <dgm:cxn modelId="{36CD71E9-907C-4697-A910-04D78870ACCF}" type="presParOf" srcId="{CE8BF1B0-313F-4408-BC3F-0CBE743141F6}" destId="{499A685D-228E-4405-A2F9-A5EACB07BE93}" srcOrd="2" destOrd="0" presId="urn:microsoft.com/office/officeart/2005/8/layout/equation1"/>
    <dgm:cxn modelId="{C13B24C6-388C-4A40-B8AD-6F1AFB1C310A}" type="presParOf" srcId="{CE8BF1B0-313F-4408-BC3F-0CBE743141F6}" destId="{72E9D746-5792-4F85-A1B7-31596DDA395C}" srcOrd="3" destOrd="0" presId="urn:microsoft.com/office/officeart/2005/8/layout/equation1"/>
    <dgm:cxn modelId="{1B7A3049-D339-465B-AC76-2442DF0C3D5B}" type="presParOf" srcId="{CE8BF1B0-313F-4408-BC3F-0CBE743141F6}" destId="{4EF31932-051F-4A99-BD20-E94BD26193B4}" srcOrd="4" destOrd="0" presId="urn:microsoft.com/office/officeart/2005/8/layout/equation1"/>
    <dgm:cxn modelId="{B8633B89-1C16-4A59-B878-69888A111DC6}" type="presParOf" srcId="{CE8BF1B0-313F-4408-BC3F-0CBE743141F6}" destId="{6027FD25-CDF0-4521-AA1C-51400DECF728}" srcOrd="5" destOrd="0" presId="urn:microsoft.com/office/officeart/2005/8/layout/equation1"/>
    <dgm:cxn modelId="{4575A652-D14C-4EFF-8007-B2C1FF46A5B0}" type="presParOf" srcId="{CE8BF1B0-313F-4408-BC3F-0CBE743141F6}" destId="{9A827D55-321D-4C87-8952-5C9E9BBE099C}" srcOrd="6" destOrd="0" presId="urn:microsoft.com/office/officeart/2005/8/layout/equation1"/>
    <dgm:cxn modelId="{C22F4EDE-8D92-4193-B6D5-D9FA7BE5B9F9}" type="presParOf" srcId="{CE8BF1B0-313F-4408-BC3F-0CBE743141F6}" destId="{FE2642CB-439E-42D0-AC3E-D7CBB2CC9999}" srcOrd="7" destOrd="0" presId="urn:microsoft.com/office/officeart/2005/8/layout/equation1"/>
    <dgm:cxn modelId="{4233BF18-18BE-4E01-AF16-416C8E16CD05}" type="presParOf" srcId="{CE8BF1B0-313F-4408-BC3F-0CBE743141F6}" destId="{109AC7D5-C534-47FA-8126-1A7BC2EA176F}" srcOrd="8" destOrd="0" presId="urn:microsoft.com/office/officeart/2005/8/layout/equation1"/>
    <dgm:cxn modelId="{EABE7E05-AEC0-4F40-981E-F5E9031D41EE}" type="presParOf" srcId="{CE8BF1B0-313F-4408-BC3F-0CBE743141F6}" destId="{A4EAFD45-D545-4407-AA6A-6939F4CE65D8}" srcOrd="9" destOrd="0" presId="urn:microsoft.com/office/officeart/2005/8/layout/equation1"/>
    <dgm:cxn modelId="{C9429DE1-7EC5-4F55-BE7A-F0110698B71F}" type="presParOf" srcId="{CE8BF1B0-313F-4408-BC3F-0CBE743141F6}" destId="{0B32B9A1-8B22-4759-8C6B-256B6F7497F7}" srcOrd="10" destOrd="0" presId="urn:microsoft.com/office/officeart/2005/8/layout/equation1"/>
    <dgm:cxn modelId="{2F7279A7-E58A-4AE3-88D6-8B5DC1F3B454}" type="presParOf" srcId="{CE8BF1B0-313F-4408-BC3F-0CBE743141F6}" destId="{60D22E1E-FF29-4604-B71D-22BC30E0211A}" srcOrd="11" destOrd="0" presId="urn:microsoft.com/office/officeart/2005/8/layout/equation1"/>
    <dgm:cxn modelId="{7AE37E10-1E1C-4AE8-B71B-5E5707E138C6}" type="presParOf" srcId="{CE8BF1B0-313F-4408-BC3F-0CBE743141F6}" destId="{3CD61502-3528-47B3-92F1-E0D7AB0E4F7F}" srcOrd="12" destOrd="0" presId="urn:microsoft.com/office/officeart/2005/8/layout/equation1"/>
    <dgm:cxn modelId="{69FCD0DD-F040-48B3-914F-2417559CA65A}" type="presParOf" srcId="{CE8BF1B0-313F-4408-BC3F-0CBE743141F6}" destId="{AA98F5AE-3D82-47E3-9FF1-B47D2287561B}" srcOrd="13" destOrd="0" presId="urn:microsoft.com/office/officeart/2005/8/layout/equation1"/>
    <dgm:cxn modelId="{6BEE9ABB-37F4-4625-AD6F-AD48D7B8A94F}" type="presParOf" srcId="{CE8BF1B0-313F-4408-BC3F-0CBE743141F6}" destId="{FD7C9DF4-BD95-404C-91BE-F3D6A14B5F98}" srcOrd="14" destOrd="0" presId="urn:microsoft.com/office/officeart/2005/8/layout/equation1"/>
    <dgm:cxn modelId="{B74BF3AF-E205-42B5-AE02-6085F8EEB113}" type="presParOf" srcId="{CE8BF1B0-313F-4408-BC3F-0CBE743141F6}" destId="{B63E90F5-DF56-482F-BB6F-E091742B82FA}" srcOrd="15" destOrd="0" presId="urn:microsoft.com/office/officeart/2005/8/layout/equation1"/>
    <dgm:cxn modelId="{B3AE35F9-8CC8-4D3F-9284-75BE89917B96}" type="presParOf" srcId="{CE8BF1B0-313F-4408-BC3F-0CBE743141F6}" destId="{BB51B4FE-B851-462D-902D-675D4F37DB25}" srcOrd="16" destOrd="0" presId="urn:microsoft.com/office/officeart/2005/8/layout/equation1"/>
    <dgm:cxn modelId="{4669B009-55E4-4C45-BCBD-64CC1E384F71}" type="presParOf" srcId="{CE8BF1B0-313F-4408-BC3F-0CBE743141F6}" destId="{DEAA949C-D945-4714-9675-B2295D90BD2F}" srcOrd="17" destOrd="0" presId="urn:microsoft.com/office/officeart/2005/8/layout/equation1"/>
    <dgm:cxn modelId="{B77E05F3-0677-4590-8BEE-2928F8FCC047}" type="presParOf" srcId="{CE8BF1B0-313F-4408-BC3F-0CBE743141F6}" destId="{BC7A7CC2-BAB7-44AF-8AA6-A0BA4025DD66}" srcOrd="18" destOrd="0" presId="urn:microsoft.com/office/officeart/2005/8/layout/equation1"/>
    <dgm:cxn modelId="{2F580789-E210-426C-81E3-76BC941D2F37}" type="presParOf" srcId="{CE8BF1B0-313F-4408-BC3F-0CBE743141F6}" destId="{A3804C24-CBF8-4062-A051-17AFBCF42EEF}" srcOrd="19" destOrd="0" presId="urn:microsoft.com/office/officeart/2005/8/layout/equation1"/>
    <dgm:cxn modelId="{9DF19E53-5EA5-4C01-AD4C-C0EB62EE398E}" type="presParOf" srcId="{CE8BF1B0-313F-4408-BC3F-0CBE743141F6}" destId="{7AC06DE1-441A-4B39-9652-41958D7958CA}" srcOrd="2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78CC61-4D75-4D6E-9AC9-6CBCE2C73CF0}" type="doc">
      <dgm:prSet loTypeId="urn:microsoft.com/office/officeart/2005/8/layout/equati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7740375-F850-4F6F-A86D-D999CBECD1FD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ln>
              <a:noFill/>
            </a:ln>
            <a:noFill/>
          </a:endParaRPr>
        </a:p>
      </dgm:t>
    </dgm:pt>
    <dgm:pt modelId="{C331B280-A925-4DF5-B2FE-CC0FC43EA7D2}" type="parTrans" cxnId="{091F7364-ACC1-419F-920B-59656A32D5AA}">
      <dgm:prSet/>
      <dgm:spPr/>
      <dgm:t>
        <a:bodyPr/>
        <a:lstStyle/>
        <a:p>
          <a:endParaRPr lang="en-US"/>
        </a:p>
      </dgm:t>
    </dgm:pt>
    <dgm:pt modelId="{3814224F-53E0-4110-A6E2-4A160E3F6B2D}" type="sibTrans" cxnId="{091F7364-ACC1-419F-920B-59656A32D5AA}">
      <dgm:prSet/>
      <dgm:spPr/>
      <dgm:t>
        <a:bodyPr/>
        <a:lstStyle/>
        <a:p>
          <a:endParaRPr lang="en-US"/>
        </a:p>
      </dgm:t>
    </dgm:pt>
    <dgm:pt modelId="{1636DD85-69C9-4A3A-B5E1-9A800892D595}">
      <dgm:prSet phldrT="[Text]" phldr="1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noFill/>
          </a:endParaRPr>
        </a:p>
      </dgm:t>
    </dgm:pt>
    <dgm:pt modelId="{CB722EE1-F8B3-4AFE-9A70-90A6F1774EF1}" type="parTrans" cxnId="{811B0639-5754-4404-8AB7-A8FCCFB0E90B}">
      <dgm:prSet/>
      <dgm:spPr/>
      <dgm:t>
        <a:bodyPr/>
        <a:lstStyle/>
        <a:p>
          <a:endParaRPr lang="en-US"/>
        </a:p>
      </dgm:t>
    </dgm:pt>
    <dgm:pt modelId="{84B98594-10F8-4A90-BDCC-CAF9D9F5EA9E}" type="sibTrans" cxnId="{811B0639-5754-4404-8AB7-A8FCCFB0E90B}">
      <dgm:prSet/>
      <dgm:spPr/>
      <dgm:t>
        <a:bodyPr/>
        <a:lstStyle/>
        <a:p>
          <a:endParaRPr lang="en-US"/>
        </a:p>
      </dgm:t>
    </dgm:pt>
    <dgm:pt modelId="{F0C0E43F-DE8F-4FE5-85B4-F69887AB0BAD}">
      <dgm:prSet phldrT="[Text]" custT="1"/>
      <dgm:spPr>
        <a:solidFill>
          <a:schemeClr val="tx1"/>
        </a:solidFill>
      </dgm:spPr>
      <dgm:t>
        <a:bodyPr/>
        <a:lstStyle/>
        <a:p>
          <a:r>
            <a:rPr lang="bn-BD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 কেজি</a:t>
          </a:r>
          <a:endParaRPr lang="en-U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3CC9CE-C1B9-4817-8E81-0D0F446F0DBB}" type="parTrans" cxnId="{B473E993-2771-4727-9FEF-C3FA4C9B16E2}">
      <dgm:prSet/>
      <dgm:spPr/>
      <dgm:t>
        <a:bodyPr/>
        <a:lstStyle/>
        <a:p>
          <a:endParaRPr lang="en-US"/>
        </a:p>
      </dgm:t>
    </dgm:pt>
    <dgm:pt modelId="{438114D8-D723-4217-AF95-A017CFE4EFB8}" type="sibTrans" cxnId="{B473E993-2771-4727-9FEF-C3FA4C9B16E2}">
      <dgm:prSet/>
      <dgm:spPr/>
      <dgm:t>
        <a:bodyPr/>
        <a:lstStyle/>
        <a:p>
          <a:endParaRPr lang="en-US"/>
        </a:p>
      </dgm:t>
    </dgm:pt>
    <dgm:pt modelId="{20CDBF7D-BB6B-4CE2-B433-E0B5CB6B9B48}">
      <dgm:prSet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9C38B41-F08D-4C6C-ADF3-CD887C36DC5F}" type="parTrans" cxnId="{DB24688B-E681-4223-AFE3-5D1322222FB6}">
      <dgm:prSet/>
      <dgm:spPr/>
      <dgm:t>
        <a:bodyPr/>
        <a:lstStyle/>
        <a:p>
          <a:endParaRPr lang="en-US"/>
        </a:p>
      </dgm:t>
    </dgm:pt>
    <dgm:pt modelId="{4703276D-393E-43CE-84DF-15A7EC2A7E2C}" type="sibTrans" cxnId="{DB24688B-E681-4223-AFE3-5D1322222FB6}">
      <dgm:prSet/>
      <dgm:spPr/>
      <dgm:t>
        <a:bodyPr/>
        <a:lstStyle/>
        <a:p>
          <a:endParaRPr lang="en-US"/>
        </a:p>
      </dgm:t>
    </dgm:pt>
    <dgm:pt modelId="{27965B3C-989A-487E-9262-5D690C13C2E1}">
      <dgm:prSet custT="1"/>
      <dgm:spPr>
        <a:solidFill>
          <a:schemeClr val="tx1"/>
        </a:solidFill>
      </dgm:spPr>
      <dgm:t>
        <a:bodyPr/>
        <a:lstStyle/>
        <a:p>
          <a:r>
            <a:rPr lang="bn-BD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 কেজি</a:t>
          </a:r>
          <a:endParaRPr lang="en-U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417A2B-0033-4993-B95D-F56F42C0862B}" type="parTrans" cxnId="{0E7B3D1E-15AF-43E0-9015-3D914AA94789}">
      <dgm:prSet/>
      <dgm:spPr/>
      <dgm:t>
        <a:bodyPr/>
        <a:lstStyle/>
        <a:p>
          <a:endParaRPr lang="en-US"/>
        </a:p>
      </dgm:t>
    </dgm:pt>
    <dgm:pt modelId="{7E43DC05-F8F0-439E-B70A-5F90D5D72021}" type="sibTrans" cxnId="{0E7B3D1E-15AF-43E0-9015-3D914AA94789}">
      <dgm:prSet/>
      <dgm:spPr/>
      <dgm:t>
        <a:bodyPr/>
        <a:lstStyle/>
        <a:p>
          <a:endParaRPr lang="en-US"/>
        </a:p>
      </dgm:t>
    </dgm:pt>
    <dgm:pt modelId="{63EA86F5-6C33-4742-BA0A-599418B334FA}">
      <dgm:prSet custT="1"/>
      <dgm:spPr>
        <a:solidFill>
          <a:schemeClr val="tx1"/>
        </a:solidFill>
      </dgm:spPr>
      <dgm:t>
        <a:bodyPr/>
        <a:lstStyle/>
        <a:p>
          <a:r>
            <a:rPr lang="bn-BD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 কেজি</a:t>
          </a:r>
          <a:endParaRPr lang="en-U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72259E-EBEE-4C30-A19E-4AA0810EF0FE}" type="parTrans" cxnId="{735B0A35-13A1-4A0F-B100-39BB5206D65E}">
      <dgm:prSet/>
      <dgm:spPr/>
      <dgm:t>
        <a:bodyPr/>
        <a:lstStyle/>
        <a:p>
          <a:endParaRPr lang="en-US"/>
        </a:p>
      </dgm:t>
    </dgm:pt>
    <dgm:pt modelId="{883655A2-6422-469B-AEAF-F3DBBDA10A02}" type="sibTrans" cxnId="{735B0A35-13A1-4A0F-B100-39BB5206D65E}">
      <dgm:prSet/>
      <dgm:spPr/>
      <dgm:t>
        <a:bodyPr/>
        <a:lstStyle/>
        <a:p>
          <a:endParaRPr lang="en-US"/>
        </a:p>
      </dgm:t>
    </dgm:pt>
    <dgm:pt modelId="{CE8BF1B0-313F-4408-BC3F-0CBE743141F6}" type="pres">
      <dgm:prSet presAssocID="{6478CC61-4D75-4D6E-9AC9-6CBCE2C73CF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6A7127-A707-475D-ACB4-6A1FD2FCEABD}" type="pres">
      <dgm:prSet presAssocID="{07740375-F850-4F6F-A86D-D999CBECD1F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C1428-5DA7-45A4-B826-A8E16A133B62}" type="pres">
      <dgm:prSet presAssocID="{3814224F-53E0-4110-A6E2-4A160E3F6B2D}" presName="spacerL" presStyleCnt="0"/>
      <dgm:spPr/>
    </dgm:pt>
    <dgm:pt modelId="{499A685D-228E-4405-A2F9-A5EACB07BE93}" type="pres">
      <dgm:prSet presAssocID="{3814224F-53E0-4110-A6E2-4A160E3F6B2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2E9D746-5792-4F85-A1B7-31596DDA395C}" type="pres">
      <dgm:prSet presAssocID="{3814224F-53E0-4110-A6E2-4A160E3F6B2D}" presName="spacerR" presStyleCnt="0"/>
      <dgm:spPr/>
    </dgm:pt>
    <dgm:pt modelId="{4EF31932-051F-4A99-BD20-E94BD26193B4}" type="pres">
      <dgm:prSet presAssocID="{1636DD85-69C9-4A3A-B5E1-9A800892D59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7FD25-CDF0-4521-AA1C-51400DECF728}" type="pres">
      <dgm:prSet presAssocID="{84B98594-10F8-4A90-BDCC-CAF9D9F5EA9E}" presName="spacerL" presStyleCnt="0"/>
      <dgm:spPr/>
    </dgm:pt>
    <dgm:pt modelId="{9A827D55-321D-4C87-8952-5C9E9BBE099C}" type="pres">
      <dgm:prSet presAssocID="{84B98594-10F8-4A90-BDCC-CAF9D9F5EA9E}" presName="sibTrans" presStyleLbl="sibTrans2D1" presStyleIdx="1" presStyleCnt="5" custLinFactX="791632" custLinFactNeighborX="800000" custLinFactNeighborY="2581"/>
      <dgm:spPr/>
      <dgm:t>
        <a:bodyPr/>
        <a:lstStyle/>
        <a:p>
          <a:endParaRPr lang="en-US"/>
        </a:p>
      </dgm:t>
    </dgm:pt>
    <dgm:pt modelId="{FE2642CB-439E-42D0-AC3E-D7CBB2CC9999}" type="pres">
      <dgm:prSet presAssocID="{84B98594-10F8-4A90-BDCC-CAF9D9F5EA9E}" presName="spacerR" presStyleCnt="0"/>
      <dgm:spPr/>
    </dgm:pt>
    <dgm:pt modelId="{109AC7D5-C534-47FA-8126-1A7BC2EA176F}" type="pres">
      <dgm:prSet presAssocID="{F0C0E43F-DE8F-4FE5-85B4-F69887AB0BAD}" presName="node" presStyleLbl="node1" presStyleIdx="2" presStyleCnt="6" custLinFactX="152493" custLinFactNeighborX="200000" custLinFactNeighborY="-2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AFD45-D545-4407-AA6A-6939F4CE65D8}" type="pres">
      <dgm:prSet presAssocID="{438114D8-D723-4217-AF95-A017CFE4EFB8}" presName="spacerL" presStyleCnt="0"/>
      <dgm:spPr/>
    </dgm:pt>
    <dgm:pt modelId="{0B32B9A1-8B22-4759-8C6B-256B6F7497F7}" type="pres">
      <dgm:prSet presAssocID="{438114D8-D723-4217-AF95-A017CFE4EFB8}" presName="sibTrans" presStyleLbl="sibTrans2D1" presStyleIdx="2" presStyleCnt="5" custLinFactX="-248976" custLinFactNeighborX="-300000" custLinFactNeighborY="-703"/>
      <dgm:spPr/>
      <dgm:t>
        <a:bodyPr/>
        <a:lstStyle/>
        <a:p>
          <a:endParaRPr lang="en-US"/>
        </a:p>
      </dgm:t>
    </dgm:pt>
    <dgm:pt modelId="{60D22E1E-FF29-4604-B71D-22BC30E0211A}" type="pres">
      <dgm:prSet presAssocID="{438114D8-D723-4217-AF95-A017CFE4EFB8}" presName="spacerR" presStyleCnt="0"/>
      <dgm:spPr/>
    </dgm:pt>
    <dgm:pt modelId="{3CD61502-3528-47B3-92F1-E0D7AB0E4F7F}" type="pres">
      <dgm:prSet presAssocID="{20CDBF7D-BB6B-4CE2-B433-E0B5CB6B9B48}" presName="node" presStyleLbl="node1" presStyleIdx="3" presStyleCnt="6" custLinFactX="-148068" custLinFactNeighborX="-200000" custLinFactNeighborY="-2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98F5AE-3D82-47E3-9FF1-B47D2287561B}" type="pres">
      <dgm:prSet presAssocID="{4703276D-393E-43CE-84DF-15A7EC2A7E2C}" presName="spacerL" presStyleCnt="0"/>
      <dgm:spPr/>
    </dgm:pt>
    <dgm:pt modelId="{FD7C9DF4-BD95-404C-91BE-F3D6A14B5F98}" type="pres">
      <dgm:prSet presAssocID="{4703276D-393E-43CE-84DF-15A7EC2A7E2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63E90F5-DF56-482F-BB6F-E091742B82FA}" type="pres">
      <dgm:prSet presAssocID="{4703276D-393E-43CE-84DF-15A7EC2A7E2C}" presName="spacerR" presStyleCnt="0"/>
      <dgm:spPr/>
    </dgm:pt>
    <dgm:pt modelId="{BB51B4FE-B851-462D-902D-675D4F37DB25}" type="pres">
      <dgm:prSet presAssocID="{27965B3C-989A-487E-9262-5D690C13C2E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A949C-D945-4714-9675-B2295D90BD2F}" type="pres">
      <dgm:prSet presAssocID="{7E43DC05-F8F0-439E-B70A-5F90D5D72021}" presName="spacerL" presStyleCnt="0"/>
      <dgm:spPr/>
    </dgm:pt>
    <dgm:pt modelId="{BC7A7CC2-BAB7-44AF-8AA6-A0BA4025DD66}" type="pres">
      <dgm:prSet presAssocID="{7E43DC05-F8F0-439E-B70A-5F90D5D72021}" presName="sibTrans" presStyleLbl="sibTrans2D1" presStyleIdx="4" presStyleCnt="5" custLinFactX="-514246" custLinFactNeighborX="-600000" custLinFactNeighborY="-13225"/>
      <dgm:spPr/>
      <dgm:t>
        <a:bodyPr/>
        <a:lstStyle/>
        <a:p>
          <a:endParaRPr lang="en-US"/>
        </a:p>
      </dgm:t>
    </dgm:pt>
    <dgm:pt modelId="{A3804C24-CBF8-4062-A051-17AFBCF42EEF}" type="pres">
      <dgm:prSet presAssocID="{7E43DC05-F8F0-439E-B70A-5F90D5D72021}" presName="spacerR" presStyleCnt="0"/>
      <dgm:spPr/>
    </dgm:pt>
    <dgm:pt modelId="{7AC06DE1-441A-4B39-9652-41958D7958CA}" type="pres">
      <dgm:prSet presAssocID="{63EA86F5-6C33-4742-BA0A-599418B334F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7B3D1E-15AF-43E0-9015-3D914AA94789}" srcId="{6478CC61-4D75-4D6E-9AC9-6CBCE2C73CF0}" destId="{27965B3C-989A-487E-9262-5D690C13C2E1}" srcOrd="4" destOrd="0" parTransId="{A8417A2B-0033-4993-B95D-F56F42C0862B}" sibTransId="{7E43DC05-F8F0-439E-B70A-5F90D5D72021}"/>
    <dgm:cxn modelId="{B473E993-2771-4727-9FEF-C3FA4C9B16E2}" srcId="{6478CC61-4D75-4D6E-9AC9-6CBCE2C73CF0}" destId="{F0C0E43F-DE8F-4FE5-85B4-F69887AB0BAD}" srcOrd="2" destOrd="0" parTransId="{443CC9CE-C1B9-4817-8E81-0D0F446F0DBB}" sibTransId="{438114D8-D723-4217-AF95-A017CFE4EFB8}"/>
    <dgm:cxn modelId="{055A767F-E0FA-4576-8701-4362D5CDA338}" type="presOf" srcId="{7E43DC05-F8F0-439E-B70A-5F90D5D72021}" destId="{BC7A7CC2-BAB7-44AF-8AA6-A0BA4025DD66}" srcOrd="0" destOrd="0" presId="urn:microsoft.com/office/officeart/2005/8/layout/equation1"/>
    <dgm:cxn modelId="{684B493B-4FB1-4FD6-92A0-BDCECAC4AA3D}" type="presOf" srcId="{63EA86F5-6C33-4742-BA0A-599418B334FA}" destId="{7AC06DE1-441A-4B39-9652-41958D7958CA}" srcOrd="0" destOrd="0" presId="urn:microsoft.com/office/officeart/2005/8/layout/equation1"/>
    <dgm:cxn modelId="{CBF25105-7D10-4909-806A-86D225A4C924}" type="presOf" srcId="{3814224F-53E0-4110-A6E2-4A160E3F6B2D}" destId="{499A685D-228E-4405-A2F9-A5EACB07BE93}" srcOrd="0" destOrd="0" presId="urn:microsoft.com/office/officeart/2005/8/layout/equation1"/>
    <dgm:cxn modelId="{90721FD3-4E3D-4B41-B16A-59431FFADE18}" type="presOf" srcId="{F0C0E43F-DE8F-4FE5-85B4-F69887AB0BAD}" destId="{109AC7D5-C534-47FA-8126-1A7BC2EA176F}" srcOrd="0" destOrd="0" presId="urn:microsoft.com/office/officeart/2005/8/layout/equation1"/>
    <dgm:cxn modelId="{DB24688B-E681-4223-AFE3-5D1322222FB6}" srcId="{6478CC61-4D75-4D6E-9AC9-6CBCE2C73CF0}" destId="{20CDBF7D-BB6B-4CE2-B433-E0B5CB6B9B48}" srcOrd="3" destOrd="0" parTransId="{59C38B41-F08D-4C6C-ADF3-CD887C36DC5F}" sibTransId="{4703276D-393E-43CE-84DF-15A7EC2A7E2C}"/>
    <dgm:cxn modelId="{E6C22BA1-B3AF-4788-B8A8-F8883A5A8C88}" type="presOf" srcId="{07740375-F850-4F6F-A86D-D999CBECD1FD}" destId="{796A7127-A707-475D-ACB4-6A1FD2FCEABD}" srcOrd="0" destOrd="0" presId="urn:microsoft.com/office/officeart/2005/8/layout/equation1"/>
    <dgm:cxn modelId="{BFC872CE-A846-4CC4-92B4-73FA2AB2D10B}" type="presOf" srcId="{1636DD85-69C9-4A3A-B5E1-9A800892D595}" destId="{4EF31932-051F-4A99-BD20-E94BD26193B4}" srcOrd="0" destOrd="0" presId="urn:microsoft.com/office/officeart/2005/8/layout/equation1"/>
    <dgm:cxn modelId="{9AB4CA37-3D12-4D25-A2B6-20AEFC55D042}" type="presOf" srcId="{6478CC61-4D75-4D6E-9AC9-6CBCE2C73CF0}" destId="{CE8BF1B0-313F-4408-BC3F-0CBE743141F6}" srcOrd="0" destOrd="0" presId="urn:microsoft.com/office/officeart/2005/8/layout/equation1"/>
    <dgm:cxn modelId="{735B0A35-13A1-4A0F-B100-39BB5206D65E}" srcId="{6478CC61-4D75-4D6E-9AC9-6CBCE2C73CF0}" destId="{63EA86F5-6C33-4742-BA0A-599418B334FA}" srcOrd="5" destOrd="0" parTransId="{C472259E-EBEE-4C30-A19E-4AA0810EF0FE}" sibTransId="{883655A2-6422-469B-AEAF-F3DBBDA10A02}"/>
    <dgm:cxn modelId="{921ACD06-041C-4871-A070-3734A677A6FB}" type="presOf" srcId="{438114D8-D723-4217-AF95-A017CFE4EFB8}" destId="{0B32B9A1-8B22-4759-8C6B-256B6F7497F7}" srcOrd="0" destOrd="0" presId="urn:microsoft.com/office/officeart/2005/8/layout/equation1"/>
    <dgm:cxn modelId="{B50A2618-FAEF-47B7-B98F-D44C7C42630C}" type="presOf" srcId="{27965B3C-989A-487E-9262-5D690C13C2E1}" destId="{BB51B4FE-B851-462D-902D-675D4F37DB25}" srcOrd="0" destOrd="0" presId="urn:microsoft.com/office/officeart/2005/8/layout/equation1"/>
    <dgm:cxn modelId="{2A0CC40D-7942-4FFE-9070-9A6437A86397}" type="presOf" srcId="{84B98594-10F8-4A90-BDCC-CAF9D9F5EA9E}" destId="{9A827D55-321D-4C87-8952-5C9E9BBE099C}" srcOrd="0" destOrd="0" presId="urn:microsoft.com/office/officeart/2005/8/layout/equation1"/>
    <dgm:cxn modelId="{0580CACC-B3F2-4E6F-9520-808C283E58DD}" type="presOf" srcId="{20CDBF7D-BB6B-4CE2-B433-E0B5CB6B9B48}" destId="{3CD61502-3528-47B3-92F1-E0D7AB0E4F7F}" srcOrd="0" destOrd="0" presId="urn:microsoft.com/office/officeart/2005/8/layout/equation1"/>
    <dgm:cxn modelId="{091F7364-ACC1-419F-920B-59656A32D5AA}" srcId="{6478CC61-4D75-4D6E-9AC9-6CBCE2C73CF0}" destId="{07740375-F850-4F6F-A86D-D999CBECD1FD}" srcOrd="0" destOrd="0" parTransId="{C331B280-A925-4DF5-B2FE-CC0FC43EA7D2}" sibTransId="{3814224F-53E0-4110-A6E2-4A160E3F6B2D}"/>
    <dgm:cxn modelId="{811B0639-5754-4404-8AB7-A8FCCFB0E90B}" srcId="{6478CC61-4D75-4D6E-9AC9-6CBCE2C73CF0}" destId="{1636DD85-69C9-4A3A-B5E1-9A800892D595}" srcOrd="1" destOrd="0" parTransId="{CB722EE1-F8B3-4AFE-9A70-90A6F1774EF1}" sibTransId="{84B98594-10F8-4A90-BDCC-CAF9D9F5EA9E}"/>
    <dgm:cxn modelId="{179F95E6-391A-401B-B55B-D71AC2D37235}" type="presOf" srcId="{4703276D-393E-43CE-84DF-15A7EC2A7E2C}" destId="{FD7C9DF4-BD95-404C-91BE-F3D6A14B5F98}" srcOrd="0" destOrd="0" presId="urn:microsoft.com/office/officeart/2005/8/layout/equation1"/>
    <dgm:cxn modelId="{175B3FB0-7273-4A40-B794-B6DB077FBE64}" type="presParOf" srcId="{CE8BF1B0-313F-4408-BC3F-0CBE743141F6}" destId="{796A7127-A707-475D-ACB4-6A1FD2FCEABD}" srcOrd="0" destOrd="0" presId="urn:microsoft.com/office/officeart/2005/8/layout/equation1"/>
    <dgm:cxn modelId="{0307770A-233C-485E-BB9A-A77BE81F2224}" type="presParOf" srcId="{CE8BF1B0-313F-4408-BC3F-0CBE743141F6}" destId="{9F8C1428-5DA7-45A4-B826-A8E16A133B62}" srcOrd="1" destOrd="0" presId="urn:microsoft.com/office/officeart/2005/8/layout/equation1"/>
    <dgm:cxn modelId="{82BA4A79-025F-40E1-B63A-36928214EF69}" type="presParOf" srcId="{CE8BF1B0-313F-4408-BC3F-0CBE743141F6}" destId="{499A685D-228E-4405-A2F9-A5EACB07BE93}" srcOrd="2" destOrd="0" presId="urn:microsoft.com/office/officeart/2005/8/layout/equation1"/>
    <dgm:cxn modelId="{1D9DB193-BA71-468C-9453-205544C8B741}" type="presParOf" srcId="{CE8BF1B0-313F-4408-BC3F-0CBE743141F6}" destId="{72E9D746-5792-4F85-A1B7-31596DDA395C}" srcOrd="3" destOrd="0" presId="urn:microsoft.com/office/officeart/2005/8/layout/equation1"/>
    <dgm:cxn modelId="{68C13960-4ECB-43EC-A9B0-BC3F079FF0D5}" type="presParOf" srcId="{CE8BF1B0-313F-4408-BC3F-0CBE743141F6}" destId="{4EF31932-051F-4A99-BD20-E94BD26193B4}" srcOrd="4" destOrd="0" presId="urn:microsoft.com/office/officeart/2005/8/layout/equation1"/>
    <dgm:cxn modelId="{6A39130E-8AC1-4FAD-BB01-EBF94BBD8A4C}" type="presParOf" srcId="{CE8BF1B0-313F-4408-BC3F-0CBE743141F6}" destId="{6027FD25-CDF0-4521-AA1C-51400DECF728}" srcOrd="5" destOrd="0" presId="urn:microsoft.com/office/officeart/2005/8/layout/equation1"/>
    <dgm:cxn modelId="{E44A86E2-1FBD-442B-8219-4603E9A4013B}" type="presParOf" srcId="{CE8BF1B0-313F-4408-BC3F-0CBE743141F6}" destId="{9A827D55-321D-4C87-8952-5C9E9BBE099C}" srcOrd="6" destOrd="0" presId="urn:microsoft.com/office/officeart/2005/8/layout/equation1"/>
    <dgm:cxn modelId="{A61567E7-0E23-4CE6-B2FE-54BE6B691A8F}" type="presParOf" srcId="{CE8BF1B0-313F-4408-BC3F-0CBE743141F6}" destId="{FE2642CB-439E-42D0-AC3E-D7CBB2CC9999}" srcOrd="7" destOrd="0" presId="urn:microsoft.com/office/officeart/2005/8/layout/equation1"/>
    <dgm:cxn modelId="{E593A0C0-3B60-4A5A-80D2-9A8568DC43A9}" type="presParOf" srcId="{CE8BF1B0-313F-4408-BC3F-0CBE743141F6}" destId="{109AC7D5-C534-47FA-8126-1A7BC2EA176F}" srcOrd="8" destOrd="0" presId="urn:microsoft.com/office/officeart/2005/8/layout/equation1"/>
    <dgm:cxn modelId="{27CBDA7A-3A97-49C9-970B-810D96AA59AC}" type="presParOf" srcId="{CE8BF1B0-313F-4408-BC3F-0CBE743141F6}" destId="{A4EAFD45-D545-4407-AA6A-6939F4CE65D8}" srcOrd="9" destOrd="0" presId="urn:microsoft.com/office/officeart/2005/8/layout/equation1"/>
    <dgm:cxn modelId="{66DF6049-7724-43E0-BF3E-F6CB770A8C83}" type="presParOf" srcId="{CE8BF1B0-313F-4408-BC3F-0CBE743141F6}" destId="{0B32B9A1-8B22-4759-8C6B-256B6F7497F7}" srcOrd="10" destOrd="0" presId="urn:microsoft.com/office/officeart/2005/8/layout/equation1"/>
    <dgm:cxn modelId="{31762079-322E-43B3-8CDC-8187D28807BE}" type="presParOf" srcId="{CE8BF1B0-313F-4408-BC3F-0CBE743141F6}" destId="{60D22E1E-FF29-4604-B71D-22BC30E0211A}" srcOrd="11" destOrd="0" presId="urn:microsoft.com/office/officeart/2005/8/layout/equation1"/>
    <dgm:cxn modelId="{AC101369-AD63-40DE-8A31-F15A5C42D8BB}" type="presParOf" srcId="{CE8BF1B0-313F-4408-BC3F-0CBE743141F6}" destId="{3CD61502-3528-47B3-92F1-E0D7AB0E4F7F}" srcOrd="12" destOrd="0" presId="urn:microsoft.com/office/officeart/2005/8/layout/equation1"/>
    <dgm:cxn modelId="{390EEE04-14C9-40DF-958B-DCC45A05E495}" type="presParOf" srcId="{CE8BF1B0-313F-4408-BC3F-0CBE743141F6}" destId="{AA98F5AE-3D82-47E3-9FF1-B47D2287561B}" srcOrd="13" destOrd="0" presId="urn:microsoft.com/office/officeart/2005/8/layout/equation1"/>
    <dgm:cxn modelId="{7B35BCF5-FBA0-45B0-B7F2-770B7BACE1BB}" type="presParOf" srcId="{CE8BF1B0-313F-4408-BC3F-0CBE743141F6}" destId="{FD7C9DF4-BD95-404C-91BE-F3D6A14B5F98}" srcOrd="14" destOrd="0" presId="urn:microsoft.com/office/officeart/2005/8/layout/equation1"/>
    <dgm:cxn modelId="{ABB17E56-2771-4475-9CE7-90FEFC346200}" type="presParOf" srcId="{CE8BF1B0-313F-4408-BC3F-0CBE743141F6}" destId="{B63E90F5-DF56-482F-BB6F-E091742B82FA}" srcOrd="15" destOrd="0" presId="urn:microsoft.com/office/officeart/2005/8/layout/equation1"/>
    <dgm:cxn modelId="{C23F4780-75B0-44EE-9050-A0EC028F3AA2}" type="presParOf" srcId="{CE8BF1B0-313F-4408-BC3F-0CBE743141F6}" destId="{BB51B4FE-B851-462D-902D-675D4F37DB25}" srcOrd="16" destOrd="0" presId="urn:microsoft.com/office/officeart/2005/8/layout/equation1"/>
    <dgm:cxn modelId="{D0CD4AD1-A8E4-426D-9CC5-23464F72AB22}" type="presParOf" srcId="{CE8BF1B0-313F-4408-BC3F-0CBE743141F6}" destId="{DEAA949C-D945-4714-9675-B2295D90BD2F}" srcOrd="17" destOrd="0" presId="urn:microsoft.com/office/officeart/2005/8/layout/equation1"/>
    <dgm:cxn modelId="{996B9B73-2C18-4CC0-8285-3351431C607A}" type="presParOf" srcId="{CE8BF1B0-313F-4408-BC3F-0CBE743141F6}" destId="{BC7A7CC2-BAB7-44AF-8AA6-A0BA4025DD66}" srcOrd="18" destOrd="0" presId="urn:microsoft.com/office/officeart/2005/8/layout/equation1"/>
    <dgm:cxn modelId="{A4FE4F5B-F453-41E0-B0F1-1CF5132A6F54}" type="presParOf" srcId="{CE8BF1B0-313F-4408-BC3F-0CBE743141F6}" destId="{A3804C24-CBF8-4062-A051-17AFBCF42EEF}" srcOrd="19" destOrd="0" presId="urn:microsoft.com/office/officeart/2005/8/layout/equation1"/>
    <dgm:cxn modelId="{4260C69B-21B6-47CC-97EC-456AE38066E6}" type="presParOf" srcId="{CE8BF1B0-313F-4408-BC3F-0CBE743141F6}" destId="{7AC06DE1-441A-4B39-9652-41958D7958CA}" srcOrd="2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75A820-174F-47C6-896D-2108A4A50EC8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</dgm:pt>
    <dgm:pt modelId="{6104AA7B-F35F-4221-93AF-87D30D179F2C}">
      <dgm:prSet phldrT="[Text]" custT="1"/>
      <dgm:spPr/>
      <dgm:t>
        <a:bodyPr/>
        <a:lstStyle/>
        <a:p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দলীয়ভাবে চিংড়ির ৩ কেজি সম্পূরক খাদ্যের জন্য একটি তালিকা তৈরি কর।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0C77AD-D1D7-4843-9F6D-58A9449FA90D}" type="parTrans" cxnId="{8B7E1C4A-327E-4DD3-81E2-ECF21B158415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DE7A15-8E85-4A85-897F-32092C41538E}" type="sibTrans" cxnId="{8B7E1C4A-327E-4DD3-81E2-ECF21B158415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631604-C4CA-42CA-8CA0-FC83B9654C7C}">
      <dgm:prSet phldrT="[Text]" custT="1"/>
      <dgm:spPr/>
      <dgm:t>
        <a:bodyPr/>
        <a:lstStyle/>
        <a:p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দলীয়ভাবে চিংড়ির ৫ কেজি সম্পূরক খাদ্যের জন্য একটি তালিকা তৈরি কর।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24565C-69CF-4E7E-B435-1DA919CCC2B1}" type="parTrans" cxnId="{B1A2CEB0-E600-4D42-9B63-4E27EF42223F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5F00DF-35B4-42BB-A1E5-6A97F76192B3}" type="sibTrans" cxnId="{B1A2CEB0-E600-4D42-9B63-4E27EF42223F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E2A13A-E552-4665-9802-24AB1E49208D}">
      <dgm:prSet phldrT="[Text]" custT="1"/>
      <dgm:spPr/>
      <dgm:t>
        <a:bodyPr/>
        <a:lstStyle/>
        <a:p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দলীয়ভাবে চিংড়ির ১০ কেজি সম্পূরক খাদ্যের জন্য একটি তালিকা তৈরি কর।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11ECB1-155A-4D54-BE21-1EAF2D77AC77}" type="parTrans" cxnId="{28B20C1A-3E9F-45D1-9F08-29D63356C1D2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553545-E95D-440C-B08B-8077AD632526}" type="sibTrans" cxnId="{28B20C1A-3E9F-45D1-9F08-29D63356C1D2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5E639C-1B23-47DA-8A48-249E4EA8CFA2}" type="pres">
      <dgm:prSet presAssocID="{F475A820-174F-47C6-896D-2108A4A50EC8}" presName="linearFlow" presStyleCnt="0">
        <dgm:presLayoutVars>
          <dgm:dir/>
          <dgm:resizeHandles val="exact"/>
        </dgm:presLayoutVars>
      </dgm:prSet>
      <dgm:spPr/>
    </dgm:pt>
    <dgm:pt modelId="{4B1A063E-8BB4-444D-9B81-9CC341CBD978}" type="pres">
      <dgm:prSet presAssocID="{6104AA7B-F35F-4221-93AF-87D30D179F2C}" presName="composite" presStyleCnt="0"/>
      <dgm:spPr/>
    </dgm:pt>
    <dgm:pt modelId="{DF276EE9-B7A1-4FE4-AAAE-29860332C1BC}" type="pres">
      <dgm:prSet presAssocID="{6104AA7B-F35F-4221-93AF-87D30D179F2C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2625678E-8F4D-46D2-80A2-FF604AF20378}" type="pres">
      <dgm:prSet presAssocID="{6104AA7B-F35F-4221-93AF-87D30D179F2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562FA-B6FF-4A47-9F8A-F15058383327}" type="pres">
      <dgm:prSet presAssocID="{97DE7A15-8E85-4A85-897F-32092C41538E}" presName="spacing" presStyleCnt="0"/>
      <dgm:spPr/>
    </dgm:pt>
    <dgm:pt modelId="{89D978A5-01EE-4B4A-BDC9-0C8F735B1EED}" type="pres">
      <dgm:prSet presAssocID="{1E631604-C4CA-42CA-8CA0-FC83B9654C7C}" presName="composite" presStyleCnt="0"/>
      <dgm:spPr/>
    </dgm:pt>
    <dgm:pt modelId="{9EED2886-39F5-44E4-83E9-C3C537B64683}" type="pres">
      <dgm:prSet presAssocID="{1E631604-C4CA-42CA-8CA0-FC83B9654C7C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521C8650-7A95-4CDB-80DB-1BF8D5EC0021}" type="pres">
      <dgm:prSet presAssocID="{1E631604-C4CA-42CA-8CA0-FC83B9654C7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E9172-B4FF-40AC-98FE-DFE2263E00D4}" type="pres">
      <dgm:prSet presAssocID="{EB5F00DF-35B4-42BB-A1E5-6A97F76192B3}" presName="spacing" presStyleCnt="0"/>
      <dgm:spPr/>
    </dgm:pt>
    <dgm:pt modelId="{84A3E3A7-8C69-46A6-B0CC-0E4F5EB92BF3}" type="pres">
      <dgm:prSet presAssocID="{7CE2A13A-E552-4665-9802-24AB1E49208D}" presName="composite" presStyleCnt="0"/>
      <dgm:spPr/>
    </dgm:pt>
    <dgm:pt modelId="{8E3149B1-D19F-4199-8998-B96AD314437A}" type="pres">
      <dgm:prSet presAssocID="{7CE2A13A-E552-4665-9802-24AB1E49208D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7B3A3E17-52E2-45E4-A3D8-89202B61C284}" type="pres">
      <dgm:prSet presAssocID="{7CE2A13A-E552-4665-9802-24AB1E49208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7E1C4A-327E-4DD3-81E2-ECF21B158415}" srcId="{F475A820-174F-47C6-896D-2108A4A50EC8}" destId="{6104AA7B-F35F-4221-93AF-87D30D179F2C}" srcOrd="0" destOrd="0" parTransId="{EA0C77AD-D1D7-4843-9F6D-58A9449FA90D}" sibTransId="{97DE7A15-8E85-4A85-897F-32092C41538E}"/>
    <dgm:cxn modelId="{B2109E8F-F1B9-4669-AD73-1CC75C60AF29}" type="presOf" srcId="{F475A820-174F-47C6-896D-2108A4A50EC8}" destId="{1F5E639C-1B23-47DA-8A48-249E4EA8CFA2}" srcOrd="0" destOrd="0" presId="urn:microsoft.com/office/officeart/2005/8/layout/vList3"/>
    <dgm:cxn modelId="{B1A2CEB0-E600-4D42-9B63-4E27EF42223F}" srcId="{F475A820-174F-47C6-896D-2108A4A50EC8}" destId="{1E631604-C4CA-42CA-8CA0-FC83B9654C7C}" srcOrd="1" destOrd="0" parTransId="{F324565C-69CF-4E7E-B435-1DA919CCC2B1}" sibTransId="{EB5F00DF-35B4-42BB-A1E5-6A97F76192B3}"/>
    <dgm:cxn modelId="{62DA01E8-C095-441F-B70F-A259FFEF16A7}" type="presOf" srcId="{7CE2A13A-E552-4665-9802-24AB1E49208D}" destId="{7B3A3E17-52E2-45E4-A3D8-89202B61C284}" srcOrd="0" destOrd="0" presId="urn:microsoft.com/office/officeart/2005/8/layout/vList3"/>
    <dgm:cxn modelId="{1F00DEDA-FA19-458F-B73A-EFFC301FABC2}" type="presOf" srcId="{1E631604-C4CA-42CA-8CA0-FC83B9654C7C}" destId="{521C8650-7A95-4CDB-80DB-1BF8D5EC0021}" srcOrd="0" destOrd="0" presId="urn:microsoft.com/office/officeart/2005/8/layout/vList3"/>
    <dgm:cxn modelId="{F28E90F0-1C06-4D6B-BAAC-BD1011439EF8}" type="presOf" srcId="{6104AA7B-F35F-4221-93AF-87D30D179F2C}" destId="{2625678E-8F4D-46D2-80A2-FF604AF20378}" srcOrd="0" destOrd="0" presId="urn:microsoft.com/office/officeart/2005/8/layout/vList3"/>
    <dgm:cxn modelId="{28B20C1A-3E9F-45D1-9F08-29D63356C1D2}" srcId="{F475A820-174F-47C6-896D-2108A4A50EC8}" destId="{7CE2A13A-E552-4665-9802-24AB1E49208D}" srcOrd="2" destOrd="0" parTransId="{0511ECB1-155A-4D54-BE21-1EAF2D77AC77}" sibTransId="{73553545-E95D-440C-B08B-8077AD632526}"/>
    <dgm:cxn modelId="{B856C50B-2330-47F5-B4C3-667851708830}" type="presParOf" srcId="{1F5E639C-1B23-47DA-8A48-249E4EA8CFA2}" destId="{4B1A063E-8BB4-444D-9B81-9CC341CBD978}" srcOrd="0" destOrd="0" presId="urn:microsoft.com/office/officeart/2005/8/layout/vList3"/>
    <dgm:cxn modelId="{9052AC95-D612-4C8F-80BA-0CDD7CF3D388}" type="presParOf" srcId="{4B1A063E-8BB4-444D-9B81-9CC341CBD978}" destId="{DF276EE9-B7A1-4FE4-AAAE-29860332C1BC}" srcOrd="0" destOrd="0" presId="urn:microsoft.com/office/officeart/2005/8/layout/vList3"/>
    <dgm:cxn modelId="{FB88F551-5CA6-40F0-B7E8-33BFA9E87A0A}" type="presParOf" srcId="{4B1A063E-8BB4-444D-9B81-9CC341CBD978}" destId="{2625678E-8F4D-46D2-80A2-FF604AF20378}" srcOrd="1" destOrd="0" presId="urn:microsoft.com/office/officeart/2005/8/layout/vList3"/>
    <dgm:cxn modelId="{F48B091F-24AD-4C9F-97E9-90B9F429EB33}" type="presParOf" srcId="{1F5E639C-1B23-47DA-8A48-249E4EA8CFA2}" destId="{878562FA-B6FF-4A47-9F8A-F15058383327}" srcOrd="1" destOrd="0" presId="urn:microsoft.com/office/officeart/2005/8/layout/vList3"/>
    <dgm:cxn modelId="{9873DA24-CF44-4035-B92A-3C4BA8268479}" type="presParOf" srcId="{1F5E639C-1B23-47DA-8A48-249E4EA8CFA2}" destId="{89D978A5-01EE-4B4A-BDC9-0C8F735B1EED}" srcOrd="2" destOrd="0" presId="urn:microsoft.com/office/officeart/2005/8/layout/vList3"/>
    <dgm:cxn modelId="{D7DA93A5-D676-4B60-BA97-6107C5338C76}" type="presParOf" srcId="{89D978A5-01EE-4B4A-BDC9-0C8F735B1EED}" destId="{9EED2886-39F5-44E4-83E9-C3C537B64683}" srcOrd="0" destOrd="0" presId="urn:microsoft.com/office/officeart/2005/8/layout/vList3"/>
    <dgm:cxn modelId="{8122DA25-ABBA-4735-9C97-25BBE06106DD}" type="presParOf" srcId="{89D978A5-01EE-4B4A-BDC9-0C8F735B1EED}" destId="{521C8650-7A95-4CDB-80DB-1BF8D5EC0021}" srcOrd="1" destOrd="0" presId="urn:microsoft.com/office/officeart/2005/8/layout/vList3"/>
    <dgm:cxn modelId="{671C4879-3291-41B6-8A24-22AEAD32D185}" type="presParOf" srcId="{1F5E639C-1B23-47DA-8A48-249E4EA8CFA2}" destId="{4FBE9172-B4FF-40AC-98FE-DFE2263E00D4}" srcOrd="3" destOrd="0" presId="urn:microsoft.com/office/officeart/2005/8/layout/vList3"/>
    <dgm:cxn modelId="{905B82BB-7F67-48D9-80E6-4D2B4774C4C6}" type="presParOf" srcId="{1F5E639C-1B23-47DA-8A48-249E4EA8CFA2}" destId="{84A3E3A7-8C69-46A6-B0CC-0E4F5EB92BF3}" srcOrd="4" destOrd="0" presId="urn:microsoft.com/office/officeart/2005/8/layout/vList3"/>
    <dgm:cxn modelId="{0D31F5AA-A9D9-4A20-AA81-D9F019281358}" type="presParOf" srcId="{84A3E3A7-8C69-46A6-B0CC-0E4F5EB92BF3}" destId="{8E3149B1-D19F-4199-8998-B96AD314437A}" srcOrd="0" destOrd="0" presId="urn:microsoft.com/office/officeart/2005/8/layout/vList3"/>
    <dgm:cxn modelId="{5FEE580A-F246-43A8-8C5D-9330F052E6DC}" type="presParOf" srcId="{84A3E3A7-8C69-46A6-B0CC-0E4F5EB92BF3}" destId="{7B3A3E17-52E2-45E4-A3D8-89202B61C28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A7127-A707-475D-ACB4-6A1FD2FCEABD}">
      <dsp:nvSpPr>
        <dsp:cNvPr id="0" name=""/>
        <dsp:cNvSpPr/>
      </dsp:nvSpPr>
      <dsp:spPr>
        <a:xfrm>
          <a:off x="2358" y="308306"/>
          <a:ext cx="831186" cy="831186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n>
              <a:noFill/>
            </a:ln>
            <a:noFill/>
          </a:endParaRPr>
        </a:p>
      </dsp:txBody>
      <dsp:txXfrm>
        <a:off x="124082" y="430030"/>
        <a:ext cx="587738" cy="587738"/>
      </dsp:txXfrm>
    </dsp:sp>
    <dsp:sp modelId="{499A685D-228E-4405-A2F9-A5EACB07BE93}">
      <dsp:nvSpPr>
        <dsp:cNvPr id="0" name=""/>
        <dsp:cNvSpPr/>
      </dsp:nvSpPr>
      <dsp:spPr>
        <a:xfrm>
          <a:off x="901037" y="482855"/>
          <a:ext cx="482088" cy="482088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964938" y="667205"/>
        <a:ext cx="354286" cy="113388"/>
      </dsp:txXfrm>
    </dsp:sp>
    <dsp:sp modelId="{4EF31932-051F-4A99-BD20-E94BD26193B4}">
      <dsp:nvSpPr>
        <dsp:cNvPr id="0" name=""/>
        <dsp:cNvSpPr/>
      </dsp:nvSpPr>
      <dsp:spPr>
        <a:xfrm>
          <a:off x="1450617" y="308306"/>
          <a:ext cx="831186" cy="831186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noFill/>
          </a:endParaRPr>
        </a:p>
      </dsp:txBody>
      <dsp:txXfrm>
        <a:off x="1572341" y="430030"/>
        <a:ext cx="587738" cy="587738"/>
      </dsp:txXfrm>
    </dsp:sp>
    <dsp:sp modelId="{9A827D55-321D-4C87-8952-5C9E9BBE099C}">
      <dsp:nvSpPr>
        <dsp:cNvPr id="0" name=""/>
        <dsp:cNvSpPr/>
      </dsp:nvSpPr>
      <dsp:spPr>
        <a:xfrm>
          <a:off x="6705599" y="495298"/>
          <a:ext cx="482088" cy="482088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6769500" y="679648"/>
        <a:ext cx="354286" cy="113388"/>
      </dsp:txXfrm>
    </dsp:sp>
    <dsp:sp modelId="{109AC7D5-C534-47FA-8126-1A7BC2EA176F}">
      <dsp:nvSpPr>
        <dsp:cNvPr id="0" name=""/>
        <dsp:cNvSpPr/>
      </dsp:nvSpPr>
      <dsp:spPr>
        <a:xfrm>
          <a:off x="4301362" y="283928"/>
          <a:ext cx="831186" cy="831186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৫ কেজি</a:t>
          </a:r>
          <a:endParaRPr lang="en-U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23086" y="405652"/>
        <a:ext cx="587738" cy="587738"/>
      </dsp:txXfrm>
    </dsp:sp>
    <dsp:sp modelId="{0B32B9A1-8B22-4759-8C6B-256B6F7497F7}">
      <dsp:nvSpPr>
        <dsp:cNvPr id="0" name=""/>
        <dsp:cNvSpPr/>
      </dsp:nvSpPr>
      <dsp:spPr>
        <a:xfrm>
          <a:off x="2394795" y="479466"/>
          <a:ext cx="482088" cy="482088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458696" y="663816"/>
        <a:ext cx="354286" cy="113388"/>
      </dsp:txXfrm>
    </dsp:sp>
    <dsp:sp modelId="{3CD61502-3528-47B3-92F1-E0D7AB0E4F7F}">
      <dsp:nvSpPr>
        <dsp:cNvPr id="0" name=""/>
        <dsp:cNvSpPr/>
      </dsp:nvSpPr>
      <dsp:spPr>
        <a:xfrm>
          <a:off x="2981430" y="283919"/>
          <a:ext cx="831186" cy="831186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3103154" y="405643"/>
        <a:ext cx="587738" cy="587738"/>
      </dsp:txXfrm>
    </dsp:sp>
    <dsp:sp modelId="{FD7C9DF4-BD95-404C-91BE-F3D6A14B5F98}">
      <dsp:nvSpPr>
        <dsp:cNvPr id="0" name=""/>
        <dsp:cNvSpPr/>
      </dsp:nvSpPr>
      <dsp:spPr>
        <a:xfrm>
          <a:off x="5245815" y="482855"/>
          <a:ext cx="482088" cy="482088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309716" y="667205"/>
        <a:ext cx="354286" cy="113388"/>
      </dsp:txXfrm>
    </dsp:sp>
    <dsp:sp modelId="{BB51B4FE-B851-462D-902D-675D4F37DB25}">
      <dsp:nvSpPr>
        <dsp:cNvPr id="0" name=""/>
        <dsp:cNvSpPr/>
      </dsp:nvSpPr>
      <dsp:spPr>
        <a:xfrm>
          <a:off x="5795395" y="308306"/>
          <a:ext cx="831186" cy="831186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 কেজি</a:t>
          </a:r>
          <a:endParaRPr lang="en-U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17119" y="430030"/>
        <a:ext cx="587738" cy="587738"/>
      </dsp:txXfrm>
    </dsp:sp>
    <dsp:sp modelId="{BC7A7CC2-BAB7-44AF-8AA6-A0BA4025DD66}">
      <dsp:nvSpPr>
        <dsp:cNvPr id="0" name=""/>
        <dsp:cNvSpPr/>
      </dsp:nvSpPr>
      <dsp:spPr>
        <a:xfrm>
          <a:off x="3810001" y="419099"/>
          <a:ext cx="482088" cy="482088"/>
        </a:xfrm>
        <a:prstGeom prst="mathEqual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873902" y="518409"/>
        <a:ext cx="354286" cy="283468"/>
      </dsp:txXfrm>
    </dsp:sp>
    <dsp:sp modelId="{7AC06DE1-441A-4B39-9652-41958D7958CA}">
      <dsp:nvSpPr>
        <dsp:cNvPr id="0" name=""/>
        <dsp:cNvSpPr/>
      </dsp:nvSpPr>
      <dsp:spPr>
        <a:xfrm>
          <a:off x="7243655" y="308306"/>
          <a:ext cx="831186" cy="831186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 কেজি</a:t>
          </a:r>
          <a:endParaRPr lang="en-U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65379" y="430030"/>
        <a:ext cx="587738" cy="587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A7127-A707-475D-ACB4-6A1FD2FCEABD}">
      <dsp:nvSpPr>
        <dsp:cNvPr id="0" name=""/>
        <dsp:cNvSpPr/>
      </dsp:nvSpPr>
      <dsp:spPr>
        <a:xfrm>
          <a:off x="2358" y="270206"/>
          <a:ext cx="831186" cy="831186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n>
              <a:noFill/>
            </a:ln>
            <a:noFill/>
          </a:endParaRPr>
        </a:p>
      </dsp:txBody>
      <dsp:txXfrm>
        <a:off x="124082" y="391930"/>
        <a:ext cx="587738" cy="587738"/>
      </dsp:txXfrm>
    </dsp:sp>
    <dsp:sp modelId="{499A685D-228E-4405-A2F9-A5EACB07BE93}">
      <dsp:nvSpPr>
        <dsp:cNvPr id="0" name=""/>
        <dsp:cNvSpPr/>
      </dsp:nvSpPr>
      <dsp:spPr>
        <a:xfrm>
          <a:off x="901037" y="444755"/>
          <a:ext cx="482088" cy="482088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964938" y="629105"/>
        <a:ext cx="354286" cy="113388"/>
      </dsp:txXfrm>
    </dsp:sp>
    <dsp:sp modelId="{4EF31932-051F-4A99-BD20-E94BD26193B4}">
      <dsp:nvSpPr>
        <dsp:cNvPr id="0" name=""/>
        <dsp:cNvSpPr/>
      </dsp:nvSpPr>
      <dsp:spPr>
        <a:xfrm>
          <a:off x="1450617" y="270206"/>
          <a:ext cx="831186" cy="831186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noFill/>
          </a:endParaRPr>
        </a:p>
      </dsp:txBody>
      <dsp:txXfrm>
        <a:off x="1572341" y="391930"/>
        <a:ext cx="587738" cy="587738"/>
      </dsp:txXfrm>
    </dsp:sp>
    <dsp:sp modelId="{9A827D55-321D-4C87-8952-5C9E9BBE099C}">
      <dsp:nvSpPr>
        <dsp:cNvPr id="0" name=""/>
        <dsp:cNvSpPr/>
      </dsp:nvSpPr>
      <dsp:spPr>
        <a:xfrm>
          <a:off x="6705599" y="457198"/>
          <a:ext cx="482088" cy="482088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6769500" y="641548"/>
        <a:ext cx="354286" cy="113388"/>
      </dsp:txXfrm>
    </dsp:sp>
    <dsp:sp modelId="{109AC7D5-C534-47FA-8126-1A7BC2EA176F}">
      <dsp:nvSpPr>
        <dsp:cNvPr id="0" name=""/>
        <dsp:cNvSpPr/>
      </dsp:nvSpPr>
      <dsp:spPr>
        <a:xfrm>
          <a:off x="4301362" y="245828"/>
          <a:ext cx="831186" cy="831186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 কেজি</a:t>
          </a:r>
          <a:endParaRPr lang="en-U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23086" y="367552"/>
        <a:ext cx="587738" cy="587738"/>
      </dsp:txXfrm>
    </dsp:sp>
    <dsp:sp modelId="{0B32B9A1-8B22-4759-8C6B-256B6F7497F7}">
      <dsp:nvSpPr>
        <dsp:cNvPr id="0" name=""/>
        <dsp:cNvSpPr/>
      </dsp:nvSpPr>
      <dsp:spPr>
        <a:xfrm>
          <a:off x="2394795" y="441366"/>
          <a:ext cx="482088" cy="482088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458696" y="625716"/>
        <a:ext cx="354286" cy="113388"/>
      </dsp:txXfrm>
    </dsp:sp>
    <dsp:sp modelId="{3CD61502-3528-47B3-92F1-E0D7AB0E4F7F}">
      <dsp:nvSpPr>
        <dsp:cNvPr id="0" name=""/>
        <dsp:cNvSpPr/>
      </dsp:nvSpPr>
      <dsp:spPr>
        <a:xfrm>
          <a:off x="2981430" y="245819"/>
          <a:ext cx="831186" cy="831186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3103154" y="367543"/>
        <a:ext cx="587738" cy="587738"/>
      </dsp:txXfrm>
    </dsp:sp>
    <dsp:sp modelId="{FD7C9DF4-BD95-404C-91BE-F3D6A14B5F98}">
      <dsp:nvSpPr>
        <dsp:cNvPr id="0" name=""/>
        <dsp:cNvSpPr/>
      </dsp:nvSpPr>
      <dsp:spPr>
        <a:xfrm>
          <a:off x="5245815" y="444755"/>
          <a:ext cx="482088" cy="482088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309716" y="629105"/>
        <a:ext cx="354286" cy="113388"/>
      </dsp:txXfrm>
    </dsp:sp>
    <dsp:sp modelId="{BB51B4FE-B851-462D-902D-675D4F37DB25}">
      <dsp:nvSpPr>
        <dsp:cNvPr id="0" name=""/>
        <dsp:cNvSpPr/>
      </dsp:nvSpPr>
      <dsp:spPr>
        <a:xfrm>
          <a:off x="5795395" y="270206"/>
          <a:ext cx="831186" cy="831186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 কেজি</a:t>
          </a:r>
          <a:endParaRPr lang="en-U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17119" y="391930"/>
        <a:ext cx="587738" cy="587738"/>
      </dsp:txXfrm>
    </dsp:sp>
    <dsp:sp modelId="{BC7A7CC2-BAB7-44AF-8AA6-A0BA4025DD66}">
      <dsp:nvSpPr>
        <dsp:cNvPr id="0" name=""/>
        <dsp:cNvSpPr/>
      </dsp:nvSpPr>
      <dsp:spPr>
        <a:xfrm>
          <a:off x="3810001" y="380999"/>
          <a:ext cx="482088" cy="482088"/>
        </a:xfrm>
        <a:prstGeom prst="mathEqual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873902" y="480309"/>
        <a:ext cx="354286" cy="283468"/>
      </dsp:txXfrm>
    </dsp:sp>
    <dsp:sp modelId="{7AC06DE1-441A-4B39-9652-41958D7958CA}">
      <dsp:nvSpPr>
        <dsp:cNvPr id="0" name=""/>
        <dsp:cNvSpPr/>
      </dsp:nvSpPr>
      <dsp:spPr>
        <a:xfrm>
          <a:off x="7243655" y="270206"/>
          <a:ext cx="831186" cy="831186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 কেজি</a:t>
          </a:r>
          <a:endParaRPr lang="en-U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65379" y="391930"/>
        <a:ext cx="587738" cy="587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5678E-8F4D-46D2-80A2-FF604AF20378}">
      <dsp:nvSpPr>
        <dsp:cNvPr id="0" name=""/>
        <dsp:cNvSpPr/>
      </dsp:nvSpPr>
      <dsp:spPr>
        <a:xfrm rot="10800000">
          <a:off x="1637542" y="278"/>
          <a:ext cx="5269992" cy="124055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704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দলীয়ভাবে চিংড়ির ৩ কেজি সম্পূরক খাদ্যের জন্য একটি তালিকা তৈরি কর।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947680" y="278"/>
        <a:ext cx="4959854" cy="1240552"/>
      </dsp:txXfrm>
    </dsp:sp>
    <dsp:sp modelId="{DF276EE9-B7A1-4FE4-AAAE-29860332C1BC}">
      <dsp:nvSpPr>
        <dsp:cNvPr id="0" name=""/>
        <dsp:cNvSpPr/>
      </dsp:nvSpPr>
      <dsp:spPr>
        <a:xfrm>
          <a:off x="1017265" y="278"/>
          <a:ext cx="1240552" cy="12405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1C8650-7A95-4CDB-80DB-1BF8D5EC0021}">
      <dsp:nvSpPr>
        <dsp:cNvPr id="0" name=""/>
        <dsp:cNvSpPr/>
      </dsp:nvSpPr>
      <dsp:spPr>
        <a:xfrm rot="10800000">
          <a:off x="1637542" y="1611145"/>
          <a:ext cx="5269992" cy="1240552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704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দলীয়ভাবে চিংড়ির ৫ কেজি সম্পূরক খাদ্যের জন্য একটি তালিকা তৈরি কর।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947680" y="1611145"/>
        <a:ext cx="4959854" cy="1240552"/>
      </dsp:txXfrm>
    </dsp:sp>
    <dsp:sp modelId="{9EED2886-39F5-44E4-83E9-C3C537B64683}">
      <dsp:nvSpPr>
        <dsp:cNvPr id="0" name=""/>
        <dsp:cNvSpPr/>
      </dsp:nvSpPr>
      <dsp:spPr>
        <a:xfrm>
          <a:off x="1017265" y="1611145"/>
          <a:ext cx="1240552" cy="124055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3A3E17-52E2-45E4-A3D8-89202B61C284}">
      <dsp:nvSpPr>
        <dsp:cNvPr id="0" name=""/>
        <dsp:cNvSpPr/>
      </dsp:nvSpPr>
      <dsp:spPr>
        <a:xfrm rot="10800000">
          <a:off x="1637542" y="3222011"/>
          <a:ext cx="5269992" cy="1240552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704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দলীয়ভাবে চিংড়ির ১০ কেজি সম্পূরক খাদ্যের জন্য একটি তালিকা তৈরি কর।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947680" y="3222011"/>
        <a:ext cx="4959854" cy="1240552"/>
      </dsp:txXfrm>
    </dsp:sp>
    <dsp:sp modelId="{8E3149B1-D19F-4199-8998-B96AD314437A}">
      <dsp:nvSpPr>
        <dsp:cNvPr id="0" name=""/>
        <dsp:cNvSpPr/>
      </dsp:nvSpPr>
      <dsp:spPr>
        <a:xfrm>
          <a:off x="1017265" y="3222011"/>
          <a:ext cx="1240552" cy="124055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C964F-B1B2-4A3C-8036-0EE75D948E1A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22D49-55C8-4750-B103-FDC0564A1A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7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নীচে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মুলের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শোষণ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উ্ভিদের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পু্ষ্টি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ঘাটতি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ঘাটতি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পূরণের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আসবে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সম্পূরক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তখনই পাঠ ঘো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ষণা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করতে হবে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2D49-55C8-4750-B103-FDC0564A1A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25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যারা উত্তর</a:t>
            </a:r>
            <a:r>
              <a:rPr lang="bn-BD" baseline="0" dirty="0" smtClean="0"/>
              <a:t> পারবে তারা হাত তুলবে। শিক্ষক তার ইচ্ছামত যে কোন একজন কে নাম ধরে ডেকে তার কাছ থেকে উত্তর নিবেন।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2D49-55C8-4750-B103-FDC0564A1A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27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ইচ্ছা</a:t>
            </a:r>
            <a:r>
              <a:rPr lang="bn-BD" baseline="0" dirty="0" smtClean="0"/>
              <a:t> করলে আগে থেকে ফটোকপি করে এই প্রশ্নটি সরবরাহ করতে পারেন। কিংবা খাতায় লিখে নিতে বলবেন।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2D49-55C8-4750-B103-FDC0564A1A2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15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আমাদের</a:t>
            </a:r>
            <a:r>
              <a:rPr lang="bn-BD" baseline="0" dirty="0" smtClean="0"/>
              <a:t> আজকের পাঠ বলে স্লাইডটি শো করতে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2D49-55C8-4750-B103-FDC0564A1A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81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১ম </a:t>
            </a:r>
            <a:r>
              <a:rPr lang="en-US" dirty="0" err="1" smtClean="0"/>
              <a:t>ছবিতে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দেখছো</a:t>
            </a:r>
            <a:r>
              <a:rPr lang="en-US" dirty="0" smtClean="0"/>
              <a:t>?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মুরগী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খুটে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খাচ্ছে</a:t>
            </a:r>
            <a:r>
              <a:rPr lang="en-US" baseline="0" dirty="0" smtClean="0"/>
              <a:t>। ২য় </a:t>
            </a:r>
            <a:r>
              <a:rPr lang="en-US" baseline="0" dirty="0" err="1" smtClean="0"/>
              <a:t>ছবিতে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দেখছো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মুরগী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সরবরাহকৃত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খাচ্ছে</a:t>
            </a:r>
            <a:r>
              <a:rPr lang="en-US" baseline="0" dirty="0" smtClean="0"/>
              <a:t>। ১ম </a:t>
            </a:r>
            <a:r>
              <a:rPr lang="en-US" baseline="0" dirty="0" err="1" smtClean="0"/>
              <a:t>চিত্রের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মুরগী</a:t>
            </a:r>
            <a:r>
              <a:rPr lang="en-US" baseline="0" dirty="0" smtClean="0"/>
              <a:t> ও ২য় </a:t>
            </a:r>
            <a:r>
              <a:rPr lang="en-US" baseline="0" dirty="0" err="1" smtClean="0"/>
              <a:t>চিত্রের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মুরগীর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মধ্যে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পার্থক্য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দেখছো</a:t>
            </a:r>
            <a:r>
              <a:rPr lang="en-US" baseline="0" dirty="0" smtClean="0"/>
              <a:t>? ২য়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উৎপাদন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বেশী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কারন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অতিরিক্ত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খাদ্য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সরবরাহ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অতিরিক্ত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খাদ্য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সরবরাহ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কারণে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দ্রুত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অধিক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উৎপাদন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প্রচলিত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খাবারের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পাশাপাশি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প্রতিদিনই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কিছু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অতিরিক্ত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খাদ্য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সরবরাহ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,</a:t>
            </a:r>
            <a:r>
              <a:rPr lang="bn-BD" baseline="0" dirty="0" smtClean="0"/>
              <a:t> </a:t>
            </a:r>
            <a:r>
              <a:rPr lang="en-US" baseline="0" dirty="0" smtClean="0"/>
              <a:t>এ </a:t>
            </a:r>
            <a:r>
              <a:rPr lang="en-US" baseline="0" dirty="0" err="1" smtClean="0"/>
              <a:t>খাদ্যই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সম্পূরক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খাদ্য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2D49-55C8-4750-B103-FDC0564A1A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09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প্রথম ছবিতে ক্লিক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করার পর। ফা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ঁ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কা ক্লিক বা ডান বাটনে প্রেস করি। এর পর ভিডিও টি দেখতে পরের ছবিতে ক্লিক করি।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2D49-55C8-4750-B103-FDC0564A1A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17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চিত্রে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পাচ্ছ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2D49-55C8-4750-B103-FDC0564A1A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08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2D49-55C8-4750-B103-FDC0564A1A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29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2D49-55C8-4750-B103-FDC0564A1A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00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 দেখে শিক্ষার্থীরা</a:t>
            </a:r>
            <a:r>
              <a:rPr lang="bn-BD" baseline="0" dirty="0" smtClean="0"/>
              <a:t> নমুনা উপকরণগুলো চেনার চেষ্টা করবে। শিক্ষার্থীরা নিজেই উত্তর করার চে</a:t>
            </a:r>
            <a:r>
              <a:rPr lang="en-US" baseline="0" smtClean="0"/>
              <a:t>ষ্টা</a:t>
            </a:r>
            <a:r>
              <a:rPr lang="bn-BD" baseline="0" smtClean="0"/>
              <a:t> </a:t>
            </a:r>
            <a:r>
              <a:rPr lang="bn-BD" baseline="0" dirty="0" smtClean="0"/>
              <a:t>করবে । শিক্ষক ক্লু দিবেন। এ ছবিগুলো শিক্ষার্থী যেহেতু আগেই দেখেছে তাই তারা সহজেই চিনতে পারবে। ক্যাপশন </a:t>
            </a:r>
            <a:r>
              <a:rPr lang="bn-BD" baseline="0" smtClean="0"/>
              <a:t>দেওয়া হয় </a:t>
            </a:r>
            <a:r>
              <a:rPr lang="bn-BD" baseline="0" dirty="0" smtClean="0"/>
              <a:t>নাই।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2D49-55C8-4750-B103-FDC0564A1A2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25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22D49-55C8-4750-B103-FDC0564A1A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98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477000"/>
            <a:ext cx="1447800" cy="336867"/>
          </a:xfrm>
          <a:prstGeom prst="rect">
            <a:avLst/>
          </a:prstGeom>
        </p:spPr>
        <p:txBody>
          <a:bodyPr/>
          <a:lstStyle/>
          <a:p>
            <a:fld id="{AD818DF8-AB25-4090-991B-D6604F9FD94E}" type="datetime1">
              <a:rPr lang="en-US" smtClean="0"/>
              <a:t>10/18/2016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1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4A8D84-8598-436E-AF32-A4E35A51A8E6}" type="datetime1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rafiqkhusi@yahoo.com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5105400"/>
            <a:ext cx="2133600" cy="365125"/>
          </a:xfrm>
          <a:prstGeom prst="rect">
            <a:avLst/>
          </a:prstGeom>
        </p:spPr>
        <p:txBody>
          <a:bodyPr/>
          <a:lstStyle/>
          <a:p>
            <a:fld id="{AB967803-E0FE-4F00-A858-6183C7582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5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C42127-54F1-4224-A42E-076BF6501B44}" type="datetime1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rafiqkhusi@yahoo.com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5105400"/>
            <a:ext cx="2133600" cy="365125"/>
          </a:xfrm>
          <a:prstGeom prst="rect">
            <a:avLst/>
          </a:prstGeom>
        </p:spPr>
        <p:txBody>
          <a:bodyPr/>
          <a:lstStyle/>
          <a:p>
            <a:fld id="{AB967803-E0FE-4F00-A858-6183C7582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6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2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AAB74-419D-4FD0-8F91-99CA03F93EDE}" type="datetime1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rafiqkhusi@yahoo.com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5105400"/>
            <a:ext cx="2133600" cy="365125"/>
          </a:xfrm>
          <a:prstGeom prst="rect">
            <a:avLst/>
          </a:prstGeom>
        </p:spPr>
        <p:txBody>
          <a:bodyPr/>
          <a:lstStyle/>
          <a:p>
            <a:fld id="{AB967803-E0FE-4F00-A858-6183C7582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8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47F90E-FF15-41BC-A0B8-922E73B7736A}" type="datetime1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rafiqkhusi@yahoo.com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5105400"/>
            <a:ext cx="2133600" cy="365125"/>
          </a:xfrm>
          <a:prstGeom prst="rect">
            <a:avLst/>
          </a:prstGeom>
        </p:spPr>
        <p:txBody>
          <a:bodyPr/>
          <a:lstStyle/>
          <a:p>
            <a:fld id="{AB967803-E0FE-4F00-A858-6183C7582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5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74728F-F1C0-407C-8E4F-131A7CE51B1D}" type="datetime1">
              <a:rPr lang="en-US" smtClean="0"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rafiqkhusi@yahoo.com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5105400"/>
            <a:ext cx="2133600" cy="365125"/>
          </a:xfrm>
          <a:prstGeom prst="rect">
            <a:avLst/>
          </a:prstGeom>
        </p:spPr>
        <p:txBody>
          <a:bodyPr/>
          <a:lstStyle/>
          <a:p>
            <a:fld id="{AB967803-E0FE-4F00-A858-6183C7582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4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5F331D-DDF8-415A-8658-FCC4C9FBECD4}" type="datetime1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rafiqkhusi@yahoo.com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5105400"/>
            <a:ext cx="2133600" cy="365125"/>
          </a:xfrm>
          <a:prstGeom prst="rect">
            <a:avLst/>
          </a:prstGeom>
        </p:spPr>
        <p:txBody>
          <a:bodyPr/>
          <a:lstStyle/>
          <a:p>
            <a:fld id="{AB967803-E0FE-4F00-A858-6183C7582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9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09F749-CF49-40B5-8A19-026708013E66}" type="datetime1">
              <a:rPr lang="en-US" smtClean="0"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rafiqkhusi@yahoo.com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5105400"/>
            <a:ext cx="2133600" cy="365125"/>
          </a:xfrm>
          <a:prstGeom prst="rect">
            <a:avLst/>
          </a:prstGeom>
        </p:spPr>
        <p:txBody>
          <a:bodyPr/>
          <a:lstStyle/>
          <a:p>
            <a:fld id="{AB967803-E0FE-4F00-A858-6183C7582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3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D64B93-12FE-40DD-AA38-21F1C0537CA5}" type="datetime1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rafiqkhusi@yahoo.com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5105400"/>
            <a:ext cx="2133600" cy="365125"/>
          </a:xfrm>
          <a:prstGeom prst="rect">
            <a:avLst/>
          </a:prstGeom>
        </p:spPr>
        <p:txBody>
          <a:bodyPr/>
          <a:lstStyle/>
          <a:p>
            <a:fld id="{AB967803-E0FE-4F00-A858-6183C7582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5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D88D77-4DCC-4FA6-8AA6-FAEDF1893AF9}" type="datetime1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rafiqkhusi@yahoo.com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5105400"/>
            <a:ext cx="2133600" cy="365125"/>
          </a:xfrm>
          <a:prstGeom prst="rect">
            <a:avLst/>
          </a:prstGeom>
        </p:spPr>
        <p:txBody>
          <a:bodyPr/>
          <a:lstStyle/>
          <a:p>
            <a:fld id="{AB967803-E0FE-4F00-A858-6183C7582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110_C.BMP"/>
          <p:cNvPicPr>
            <a:picLocks noChangeAspect="1"/>
          </p:cNvPicPr>
          <p:nvPr/>
        </p:nvPicPr>
        <p:blipFill>
          <a:blip r:embed="rId13" cstate="print"/>
          <a:srcRect r="60452" b="70213"/>
          <a:stretch>
            <a:fillRect/>
          </a:stretch>
        </p:blipFill>
        <p:spPr>
          <a:xfrm>
            <a:off x="0" y="0"/>
            <a:ext cx="1600200" cy="1600200"/>
          </a:xfrm>
          <a:prstGeom prst="rect">
            <a:avLst/>
          </a:prstGeom>
        </p:spPr>
      </p:pic>
      <p:pic>
        <p:nvPicPr>
          <p:cNvPr id="8" name="Picture 7" descr="110_C.BMP"/>
          <p:cNvPicPr>
            <a:picLocks noChangeAspect="1"/>
          </p:cNvPicPr>
          <p:nvPr/>
        </p:nvPicPr>
        <p:blipFill>
          <a:blip r:embed="rId13" cstate="print"/>
          <a:srcRect r="60452" b="70213"/>
          <a:stretch>
            <a:fillRect/>
          </a:stretch>
        </p:blipFill>
        <p:spPr>
          <a:xfrm flipV="1">
            <a:off x="0" y="5158152"/>
            <a:ext cx="1828800" cy="1699846"/>
          </a:xfrm>
          <a:prstGeom prst="rect">
            <a:avLst/>
          </a:prstGeom>
        </p:spPr>
      </p:pic>
      <p:pic>
        <p:nvPicPr>
          <p:cNvPr id="9" name="Picture 8" descr="110_C.BMP"/>
          <p:cNvPicPr>
            <a:picLocks noChangeAspect="1"/>
          </p:cNvPicPr>
          <p:nvPr/>
        </p:nvPicPr>
        <p:blipFill>
          <a:blip r:embed="rId13" cstate="print"/>
          <a:srcRect r="60452" b="70213"/>
          <a:stretch>
            <a:fillRect/>
          </a:stretch>
        </p:blipFill>
        <p:spPr>
          <a:xfrm flipH="1">
            <a:off x="7677150" y="0"/>
            <a:ext cx="1466850" cy="1600200"/>
          </a:xfrm>
          <a:prstGeom prst="rect">
            <a:avLst/>
          </a:prstGeom>
        </p:spPr>
      </p:pic>
      <p:pic>
        <p:nvPicPr>
          <p:cNvPr id="10" name="Picture 9" descr="110_C.BMP"/>
          <p:cNvPicPr>
            <a:picLocks noChangeAspect="1"/>
          </p:cNvPicPr>
          <p:nvPr/>
        </p:nvPicPr>
        <p:blipFill>
          <a:blip r:embed="rId13" cstate="print"/>
          <a:srcRect r="60452" b="70213"/>
          <a:stretch>
            <a:fillRect/>
          </a:stretch>
        </p:blipFill>
        <p:spPr>
          <a:xfrm flipH="1" flipV="1">
            <a:off x="7467600" y="5158152"/>
            <a:ext cx="1676400" cy="16998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8600" y="64008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Md.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Rafiqul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Bari</a:t>
            </a:r>
            <a:endParaRPr lang="bn-BD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68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2.jpe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26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36.jp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38.jp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37.jp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g"/><Relationship Id="rId7" Type="http://schemas.openxmlformats.org/officeDocument/2006/relationships/image" Target="../media/image48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47.jpeg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0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2540-8007-4FFD-AA4F-0B28FEADA85D}" type="datetime1">
              <a:rPr lang="en-US" smtClean="0"/>
              <a:t>10/18/2016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7" t="47407" r="39661"/>
          <a:stretch/>
        </p:blipFill>
        <p:spPr>
          <a:xfrm>
            <a:off x="3845999" y="4215652"/>
            <a:ext cx="2652292" cy="2615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2573991" cy="25739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09600"/>
            <a:ext cx="2557183" cy="2557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92" y="609600"/>
            <a:ext cx="2721908" cy="2615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60295" y="3249633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চালের কুঁড়া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9293" y="325451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গমের ভুসি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8291" y="3254514"/>
            <a:ext cx="2307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সরিষার খৈল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685799" y="4495800"/>
            <a:ext cx="2667001" cy="1905000"/>
          </a:xfrm>
          <a:prstGeom prst="wedgeEllipseCallout">
            <a:avLst>
              <a:gd name="adj1" fmla="val 74019"/>
              <a:gd name="adj2" fmla="val -4926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খৈল ১২ ঘন্টা ভিজিয়ে রাখতে হবে</a:t>
            </a:r>
            <a:endParaRPr lang="en-US" sz="3200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1692" y="17294"/>
            <a:ext cx="3069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কর-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2.22222E-6 -1.48148E-6 C -0.01493 0.03102 -0.00573 0.025 -0.01962 0.03125 C -0.03542 0.04514 -0.01649 0.02685 -0.02952 0.04445 C -0.03507 0.05185 -0.0349 0.04792 -0.04132 0.05209 C -0.0434 0.05348 -0.04497 0.05602 -0.04722 0.05741 C -0.05087 0.05973 -0.05504 0.06088 -0.05886 0.06273 C -0.06094 0.06343 -0.06302 0.06366 -0.06476 0.06528 C -0.07118 0.07107 -0.06945 0.07037 -0.07656 0.07315 C -0.0974 0.08102 -0.06823 0.06852 -0.09618 0.08102 L -0.10209 0.08357 L -0.10799 0.08611 C -0.10868 0.08889 -0.10938 0.09144 -0.1099 0.09398 C -0.11077 0.09838 -0.11042 0.10301 -0.11181 0.10718 C -0.11302 0.11042 -0.11597 0.11204 -0.11771 0.11482 C -0.11927 0.11736 -0.12014 0.12037 -0.1217 0.12269 C -0.12535 0.12824 -0.1309 0.13195 -0.13351 0.13843 C -0.13472 0.1419 -0.13559 0.14584 -0.13733 0.14885 C -0.15261 0.17431 -0.14375 0.15741 -0.15504 0.16991 C -0.16476 0.18079 -0.15643 0.1757 -0.16684 0.18033 C -0.16875 0.18287 -0.17049 0.18565 -0.17257 0.1882 C -0.17622 0.1919 -0.18247 0.1963 -0.18646 0.19861 C -0.18837 0.19977 -0.19028 0.20023 -0.19219 0.20116 L -0.20399 0.21158 L -0.2099 0.2169 C -0.21129 0.22223 -0.21146 0.22801 -0.21389 0.23264 C -0.22101 0.24699 -0.21389 0.23473 -0.22361 0.2456 C -0.23872 0.2625 -0.22084 0.24584 -0.23542 0.2588 C -0.24167 0.27107 -0.23854 0.26366 -0.24323 0.28218 C -0.24323 0.28218 -0.24722 0.29792 -0.24722 0.29792 L -0.25104 0.30579 C -0.25243 0.31111 -0.25469 0.31598 -0.25504 0.32153 C -0.25729 0.35278 -0.2559 0.33889 -0.25886 0.3632 C -0.25834 0.37199 -0.25851 0.38079 -0.25695 0.38935 C -0.25643 0.3926 -0.2533 0.39422 -0.25313 0.39723 C -0.25122 0.42593 -0.25226 0.45486 -0.25104 0.48357 C -0.25087 0.48704 -0.24983 0.49051 -0.24913 0.49398 C -0.24861 0.49676 -0.2474 0.49908 -0.24722 0.50185 C -0.2467 0.51227 -0.24722 0.52269 -0.24722 0.53334 L -0.24722 0.53334 " pathEditMode="relative" ptsTypes="AAAAAAAAAAAAAAAAAAAAAAAAAAAAAAAAAAAAAA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90707"/>
            <a:ext cx="4194268" cy="2761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2" y="1590707"/>
            <a:ext cx="4194268" cy="2821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4724400" y="4411851"/>
            <a:ext cx="419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ছোট বল বানানো হচ্ছে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6015316"/>
            <a:ext cx="7162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কার্প জাতীয় মাছের খাদ্য কীভাবে তৈরি করা হয় 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62200" y="547985"/>
            <a:ext cx="4724400" cy="609600"/>
            <a:chOff x="2362200" y="547985"/>
            <a:chExt cx="4724400" cy="609600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2362200" y="547985"/>
              <a:ext cx="4724400" cy="609600"/>
            </a:xfrm>
            <a:prstGeom prst="wedgeRoundRectCallout">
              <a:avLst>
                <a:gd name="adj1" fmla="val 25386"/>
                <a:gd name="adj2" fmla="val 109559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ular Callout 18"/>
            <p:cNvSpPr/>
            <p:nvPr/>
          </p:nvSpPr>
          <p:spPr>
            <a:xfrm flipH="1">
              <a:off x="2362200" y="547985"/>
              <a:ext cx="4724400" cy="609600"/>
            </a:xfrm>
            <a:prstGeom prst="wedgeRoundRectCallout">
              <a:avLst>
                <a:gd name="adj1" fmla="val 25386"/>
                <a:gd name="adj2" fmla="val 109559"/>
                <a:gd name="adj3" fmla="val 16667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ছবিতে তোমরা কী দেখছ ?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5673" y="4514946"/>
            <a:ext cx="4230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সমপরিমাণে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চালের কুঁড়া+গমের ভুসি+ভিজা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খৈল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410" y="215072"/>
            <a:ext cx="121539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56.jpg"/>
          <p:cNvPicPr>
            <a:picLocks noChangeAspect="1"/>
          </p:cNvPicPr>
          <p:nvPr/>
        </p:nvPicPr>
        <p:blipFill>
          <a:blip r:embed="rId3"/>
          <a:srcRect r="26349"/>
          <a:stretch>
            <a:fillRect/>
          </a:stretch>
        </p:blipFill>
        <p:spPr>
          <a:xfrm>
            <a:off x="439271" y="253172"/>
            <a:ext cx="12192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526155" y="103257"/>
            <a:ext cx="20193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05" y="3406892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সম্পূরক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? </a:t>
            </a:r>
          </a:p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সম্পূরক খাদ্য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কী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সরবরাহ করা হয়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888" y="811143"/>
            <a:ext cx="2877138" cy="1914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3649952" y="3664564"/>
            <a:ext cx="2001454" cy="2001454"/>
          </a:xfrm>
          <a:custGeom>
            <a:avLst/>
            <a:gdLst>
              <a:gd name="connsiteX0" fmla="*/ 0 w 2001454"/>
              <a:gd name="connsiteY0" fmla="*/ 1000727 h 2001454"/>
              <a:gd name="connsiteX1" fmla="*/ 1000727 w 2001454"/>
              <a:gd name="connsiteY1" fmla="*/ 0 h 2001454"/>
              <a:gd name="connsiteX2" fmla="*/ 2001454 w 2001454"/>
              <a:gd name="connsiteY2" fmla="*/ 1000727 h 2001454"/>
              <a:gd name="connsiteX3" fmla="*/ 1000727 w 2001454"/>
              <a:gd name="connsiteY3" fmla="*/ 2001454 h 2001454"/>
              <a:gd name="connsiteX4" fmla="*/ 0 w 2001454"/>
              <a:gd name="connsiteY4" fmla="*/ 1000727 h 200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454" h="2001454">
                <a:moveTo>
                  <a:pt x="0" y="1000727"/>
                </a:moveTo>
                <a:cubicBezTo>
                  <a:pt x="0" y="448041"/>
                  <a:pt x="448041" y="0"/>
                  <a:pt x="1000727" y="0"/>
                </a:cubicBezTo>
                <a:cubicBezTo>
                  <a:pt x="1553413" y="0"/>
                  <a:pt x="2001454" y="448041"/>
                  <a:pt x="2001454" y="1000727"/>
                </a:cubicBezTo>
                <a:cubicBezTo>
                  <a:pt x="2001454" y="1553413"/>
                  <a:pt x="1553413" y="2001454"/>
                  <a:pt x="1000727" y="2001454"/>
                </a:cubicBezTo>
                <a:cubicBezTo>
                  <a:pt x="448041" y="2001454"/>
                  <a:pt x="0" y="1553413"/>
                  <a:pt x="0" y="1000727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22951" tIns="322951" rIns="322951" bIns="322951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 dirty="0">
              <a:ln>
                <a:noFill/>
              </a:ln>
              <a:noFill/>
            </a:endParaRPr>
          </a:p>
        </p:txBody>
      </p:sp>
      <p:sp>
        <p:nvSpPr>
          <p:cNvPr id="21" name="Left Arrow 20"/>
          <p:cNvSpPr/>
          <p:nvPr/>
        </p:nvSpPr>
        <p:spPr>
          <a:xfrm rot="10800000">
            <a:off x="1713286" y="4380085"/>
            <a:ext cx="1830149" cy="57041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762595" y="3904739"/>
            <a:ext cx="1901382" cy="1521105"/>
          </a:xfrm>
          <a:custGeom>
            <a:avLst/>
            <a:gdLst>
              <a:gd name="connsiteX0" fmla="*/ 0 w 1901382"/>
              <a:gd name="connsiteY0" fmla="*/ 152111 h 1521105"/>
              <a:gd name="connsiteX1" fmla="*/ 152111 w 1901382"/>
              <a:gd name="connsiteY1" fmla="*/ 0 h 1521105"/>
              <a:gd name="connsiteX2" fmla="*/ 1749272 w 1901382"/>
              <a:gd name="connsiteY2" fmla="*/ 0 h 1521105"/>
              <a:gd name="connsiteX3" fmla="*/ 1901383 w 1901382"/>
              <a:gd name="connsiteY3" fmla="*/ 152111 h 1521105"/>
              <a:gd name="connsiteX4" fmla="*/ 1901382 w 1901382"/>
              <a:gd name="connsiteY4" fmla="*/ 1368995 h 1521105"/>
              <a:gd name="connsiteX5" fmla="*/ 1749271 w 1901382"/>
              <a:gd name="connsiteY5" fmla="*/ 1521106 h 1521105"/>
              <a:gd name="connsiteX6" fmla="*/ 152111 w 1901382"/>
              <a:gd name="connsiteY6" fmla="*/ 1521105 h 1521105"/>
              <a:gd name="connsiteX7" fmla="*/ 0 w 1901382"/>
              <a:gd name="connsiteY7" fmla="*/ 1368994 h 1521105"/>
              <a:gd name="connsiteX8" fmla="*/ 0 w 1901382"/>
              <a:gd name="connsiteY8" fmla="*/ 152111 h 152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382" h="1521105">
                <a:moveTo>
                  <a:pt x="0" y="152111"/>
                </a:moveTo>
                <a:cubicBezTo>
                  <a:pt x="0" y="68102"/>
                  <a:pt x="68102" y="0"/>
                  <a:pt x="152111" y="0"/>
                </a:cubicBezTo>
                <a:lnTo>
                  <a:pt x="1749272" y="0"/>
                </a:lnTo>
                <a:cubicBezTo>
                  <a:pt x="1833281" y="0"/>
                  <a:pt x="1901383" y="68102"/>
                  <a:pt x="1901383" y="152111"/>
                </a:cubicBezTo>
                <a:cubicBezTo>
                  <a:pt x="1901383" y="557739"/>
                  <a:pt x="1901382" y="963367"/>
                  <a:pt x="1901382" y="1368995"/>
                </a:cubicBezTo>
                <a:cubicBezTo>
                  <a:pt x="1901382" y="1453004"/>
                  <a:pt x="1833280" y="1521106"/>
                  <a:pt x="1749271" y="1521106"/>
                </a:cubicBezTo>
                <a:lnTo>
                  <a:pt x="152111" y="1521105"/>
                </a:lnTo>
                <a:cubicBezTo>
                  <a:pt x="68102" y="1521105"/>
                  <a:pt x="0" y="1453003"/>
                  <a:pt x="0" y="1368994"/>
                </a:cubicBezTo>
                <a:lnTo>
                  <a:pt x="0" y="152111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8377" tIns="168377" rIns="168377" bIns="16837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/>
          </a:p>
        </p:txBody>
      </p:sp>
      <p:sp>
        <p:nvSpPr>
          <p:cNvPr id="23" name="Left Arrow 22"/>
          <p:cNvSpPr/>
          <p:nvPr/>
        </p:nvSpPr>
        <p:spPr>
          <a:xfrm rot="13500000">
            <a:off x="2305609" y="2950089"/>
            <a:ext cx="1830149" cy="57041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23"/>
          <p:cNvSpPr/>
          <p:nvPr/>
        </p:nvSpPr>
        <p:spPr>
          <a:xfrm>
            <a:off x="1622938" y="1827688"/>
            <a:ext cx="1901382" cy="1521105"/>
          </a:xfrm>
          <a:custGeom>
            <a:avLst/>
            <a:gdLst>
              <a:gd name="connsiteX0" fmla="*/ 0 w 1901382"/>
              <a:gd name="connsiteY0" fmla="*/ 152111 h 1521105"/>
              <a:gd name="connsiteX1" fmla="*/ 152111 w 1901382"/>
              <a:gd name="connsiteY1" fmla="*/ 0 h 1521105"/>
              <a:gd name="connsiteX2" fmla="*/ 1749272 w 1901382"/>
              <a:gd name="connsiteY2" fmla="*/ 0 h 1521105"/>
              <a:gd name="connsiteX3" fmla="*/ 1901383 w 1901382"/>
              <a:gd name="connsiteY3" fmla="*/ 152111 h 1521105"/>
              <a:gd name="connsiteX4" fmla="*/ 1901382 w 1901382"/>
              <a:gd name="connsiteY4" fmla="*/ 1368995 h 1521105"/>
              <a:gd name="connsiteX5" fmla="*/ 1749271 w 1901382"/>
              <a:gd name="connsiteY5" fmla="*/ 1521106 h 1521105"/>
              <a:gd name="connsiteX6" fmla="*/ 152111 w 1901382"/>
              <a:gd name="connsiteY6" fmla="*/ 1521105 h 1521105"/>
              <a:gd name="connsiteX7" fmla="*/ 0 w 1901382"/>
              <a:gd name="connsiteY7" fmla="*/ 1368994 h 1521105"/>
              <a:gd name="connsiteX8" fmla="*/ 0 w 1901382"/>
              <a:gd name="connsiteY8" fmla="*/ 152111 h 152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382" h="1521105">
                <a:moveTo>
                  <a:pt x="0" y="152111"/>
                </a:moveTo>
                <a:cubicBezTo>
                  <a:pt x="0" y="68102"/>
                  <a:pt x="68102" y="0"/>
                  <a:pt x="152111" y="0"/>
                </a:cubicBezTo>
                <a:lnTo>
                  <a:pt x="1749272" y="0"/>
                </a:lnTo>
                <a:cubicBezTo>
                  <a:pt x="1833281" y="0"/>
                  <a:pt x="1901383" y="68102"/>
                  <a:pt x="1901383" y="152111"/>
                </a:cubicBezTo>
                <a:cubicBezTo>
                  <a:pt x="1901383" y="557739"/>
                  <a:pt x="1901382" y="963367"/>
                  <a:pt x="1901382" y="1368995"/>
                </a:cubicBezTo>
                <a:cubicBezTo>
                  <a:pt x="1901382" y="1453004"/>
                  <a:pt x="1833280" y="1521106"/>
                  <a:pt x="1749271" y="1521106"/>
                </a:cubicBezTo>
                <a:lnTo>
                  <a:pt x="152111" y="1521105"/>
                </a:lnTo>
                <a:cubicBezTo>
                  <a:pt x="68102" y="1521105"/>
                  <a:pt x="0" y="1453003"/>
                  <a:pt x="0" y="1368994"/>
                </a:cubicBezTo>
                <a:lnTo>
                  <a:pt x="0" y="152111"/>
                </a:lnTo>
                <a:close/>
              </a:path>
            </a:pathLst>
          </a:cu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8377" tIns="168377" rIns="168377" bIns="16837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/>
          </a:p>
        </p:txBody>
      </p:sp>
      <p:sp>
        <p:nvSpPr>
          <p:cNvPr id="25" name="Left Arrow 24"/>
          <p:cNvSpPr/>
          <p:nvPr/>
        </p:nvSpPr>
        <p:spPr>
          <a:xfrm rot="16200000">
            <a:off x="3735605" y="2357766"/>
            <a:ext cx="1830149" cy="57041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reeform 25"/>
          <p:cNvSpPr/>
          <p:nvPr/>
        </p:nvSpPr>
        <p:spPr>
          <a:xfrm>
            <a:off x="3699988" y="967346"/>
            <a:ext cx="1901382" cy="1521105"/>
          </a:xfrm>
          <a:custGeom>
            <a:avLst/>
            <a:gdLst>
              <a:gd name="connsiteX0" fmla="*/ 0 w 1901382"/>
              <a:gd name="connsiteY0" fmla="*/ 152111 h 1521105"/>
              <a:gd name="connsiteX1" fmla="*/ 152111 w 1901382"/>
              <a:gd name="connsiteY1" fmla="*/ 0 h 1521105"/>
              <a:gd name="connsiteX2" fmla="*/ 1749272 w 1901382"/>
              <a:gd name="connsiteY2" fmla="*/ 0 h 1521105"/>
              <a:gd name="connsiteX3" fmla="*/ 1901383 w 1901382"/>
              <a:gd name="connsiteY3" fmla="*/ 152111 h 1521105"/>
              <a:gd name="connsiteX4" fmla="*/ 1901382 w 1901382"/>
              <a:gd name="connsiteY4" fmla="*/ 1368995 h 1521105"/>
              <a:gd name="connsiteX5" fmla="*/ 1749271 w 1901382"/>
              <a:gd name="connsiteY5" fmla="*/ 1521106 h 1521105"/>
              <a:gd name="connsiteX6" fmla="*/ 152111 w 1901382"/>
              <a:gd name="connsiteY6" fmla="*/ 1521105 h 1521105"/>
              <a:gd name="connsiteX7" fmla="*/ 0 w 1901382"/>
              <a:gd name="connsiteY7" fmla="*/ 1368994 h 1521105"/>
              <a:gd name="connsiteX8" fmla="*/ 0 w 1901382"/>
              <a:gd name="connsiteY8" fmla="*/ 152111 h 152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382" h="1521105">
                <a:moveTo>
                  <a:pt x="0" y="152111"/>
                </a:moveTo>
                <a:cubicBezTo>
                  <a:pt x="0" y="68102"/>
                  <a:pt x="68102" y="0"/>
                  <a:pt x="152111" y="0"/>
                </a:cubicBezTo>
                <a:lnTo>
                  <a:pt x="1749272" y="0"/>
                </a:lnTo>
                <a:cubicBezTo>
                  <a:pt x="1833281" y="0"/>
                  <a:pt x="1901383" y="68102"/>
                  <a:pt x="1901383" y="152111"/>
                </a:cubicBezTo>
                <a:cubicBezTo>
                  <a:pt x="1901383" y="557739"/>
                  <a:pt x="1901382" y="963367"/>
                  <a:pt x="1901382" y="1368995"/>
                </a:cubicBezTo>
                <a:cubicBezTo>
                  <a:pt x="1901382" y="1453004"/>
                  <a:pt x="1833280" y="1521106"/>
                  <a:pt x="1749271" y="1521106"/>
                </a:cubicBezTo>
                <a:lnTo>
                  <a:pt x="152111" y="1521105"/>
                </a:lnTo>
                <a:cubicBezTo>
                  <a:pt x="68102" y="1521105"/>
                  <a:pt x="0" y="1453003"/>
                  <a:pt x="0" y="1368994"/>
                </a:cubicBezTo>
                <a:lnTo>
                  <a:pt x="0" y="152111"/>
                </a:lnTo>
                <a:close/>
              </a:path>
            </a:pathLst>
          </a:custGeom>
          <a:blipFill dpi="0" rotWithShape="0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8377" tIns="168377" rIns="168377" bIns="16837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/>
          </a:p>
        </p:txBody>
      </p:sp>
      <p:sp>
        <p:nvSpPr>
          <p:cNvPr id="27" name="Left Arrow 26"/>
          <p:cNvSpPr/>
          <p:nvPr/>
        </p:nvSpPr>
        <p:spPr>
          <a:xfrm rot="18900000">
            <a:off x="5165600" y="2950089"/>
            <a:ext cx="1830149" cy="57041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reeform 27"/>
          <p:cNvSpPr/>
          <p:nvPr/>
        </p:nvSpPr>
        <p:spPr>
          <a:xfrm>
            <a:off x="5777039" y="1827688"/>
            <a:ext cx="1901382" cy="1521105"/>
          </a:xfrm>
          <a:custGeom>
            <a:avLst/>
            <a:gdLst>
              <a:gd name="connsiteX0" fmla="*/ 0 w 1901382"/>
              <a:gd name="connsiteY0" fmla="*/ 152111 h 1521105"/>
              <a:gd name="connsiteX1" fmla="*/ 152111 w 1901382"/>
              <a:gd name="connsiteY1" fmla="*/ 0 h 1521105"/>
              <a:gd name="connsiteX2" fmla="*/ 1749272 w 1901382"/>
              <a:gd name="connsiteY2" fmla="*/ 0 h 1521105"/>
              <a:gd name="connsiteX3" fmla="*/ 1901383 w 1901382"/>
              <a:gd name="connsiteY3" fmla="*/ 152111 h 1521105"/>
              <a:gd name="connsiteX4" fmla="*/ 1901382 w 1901382"/>
              <a:gd name="connsiteY4" fmla="*/ 1368995 h 1521105"/>
              <a:gd name="connsiteX5" fmla="*/ 1749271 w 1901382"/>
              <a:gd name="connsiteY5" fmla="*/ 1521106 h 1521105"/>
              <a:gd name="connsiteX6" fmla="*/ 152111 w 1901382"/>
              <a:gd name="connsiteY6" fmla="*/ 1521105 h 1521105"/>
              <a:gd name="connsiteX7" fmla="*/ 0 w 1901382"/>
              <a:gd name="connsiteY7" fmla="*/ 1368994 h 1521105"/>
              <a:gd name="connsiteX8" fmla="*/ 0 w 1901382"/>
              <a:gd name="connsiteY8" fmla="*/ 152111 h 152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382" h="1521105">
                <a:moveTo>
                  <a:pt x="0" y="152111"/>
                </a:moveTo>
                <a:cubicBezTo>
                  <a:pt x="0" y="68102"/>
                  <a:pt x="68102" y="0"/>
                  <a:pt x="152111" y="0"/>
                </a:cubicBezTo>
                <a:lnTo>
                  <a:pt x="1749272" y="0"/>
                </a:lnTo>
                <a:cubicBezTo>
                  <a:pt x="1833281" y="0"/>
                  <a:pt x="1901383" y="68102"/>
                  <a:pt x="1901383" y="152111"/>
                </a:cubicBezTo>
                <a:cubicBezTo>
                  <a:pt x="1901383" y="557739"/>
                  <a:pt x="1901382" y="963367"/>
                  <a:pt x="1901382" y="1368995"/>
                </a:cubicBezTo>
                <a:cubicBezTo>
                  <a:pt x="1901382" y="1453004"/>
                  <a:pt x="1833280" y="1521106"/>
                  <a:pt x="1749271" y="1521106"/>
                </a:cubicBezTo>
                <a:lnTo>
                  <a:pt x="152111" y="1521105"/>
                </a:lnTo>
                <a:cubicBezTo>
                  <a:pt x="68102" y="1521105"/>
                  <a:pt x="0" y="1453003"/>
                  <a:pt x="0" y="1368994"/>
                </a:cubicBezTo>
                <a:lnTo>
                  <a:pt x="0" y="152111"/>
                </a:lnTo>
                <a:close/>
              </a:path>
            </a:pathLst>
          </a:custGeom>
          <a:blipFill dpi="0" rotWithShape="0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8377" tIns="168377" rIns="168377" bIns="16837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/>
          </a:p>
        </p:txBody>
      </p:sp>
      <p:sp>
        <p:nvSpPr>
          <p:cNvPr id="29" name="Left Arrow 28"/>
          <p:cNvSpPr/>
          <p:nvPr/>
        </p:nvSpPr>
        <p:spPr>
          <a:xfrm>
            <a:off x="5757924" y="4380085"/>
            <a:ext cx="1830149" cy="57041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>
            <a:off x="6637382" y="3904739"/>
            <a:ext cx="1901382" cy="1521105"/>
          </a:xfrm>
          <a:custGeom>
            <a:avLst/>
            <a:gdLst>
              <a:gd name="connsiteX0" fmla="*/ 0 w 1901382"/>
              <a:gd name="connsiteY0" fmla="*/ 152111 h 1521105"/>
              <a:gd name="connsiteX1" fmla="*/ 152111 w 1901382"/>
              <a:gd name="connsiteY1" fmla="*/ 0 h 1521105"/>
              <a:gd name="connsiteX2" fmla="*/ 1749272 w 1901382"/>
              <a:gd name="connsiteY2" fmla="*/ 0 h 1521105"/>
              <a:gd name="connsiteX3" fmla="*/ 1901383 w 1901382"/>
              <a:gd name="connsiteY3" fmla="*/ 152111 h 1521105"/>
              <a:gd name="connsiteX4" fmla="*/ 1901382 w 1901382"/>
              <a:gd name="connsiteY4" fmla="*/ 1368995 h 1521105"/>
              <a:gd name="connsiteX5" fmla="*/ 1749271 w 1901382"/>
              <a:gd name="connsiteY5" fmla="*/ 1521106 h 1521105"/>
              <a:gd name="connsiteX6" fmla="*/ 152111 w 1901382"/>
              <a:gd name="connsiteY6" fmla="*/ 1521105 h 1521105"/>
              <a:gd name="connsiteX7" fmla="*/ 0 w 1901382"/>
              <a:gd name="connsiteY7" fmla="*/ 1368994 h 1521105"/>
              <a:gd name="connsiteX8" fmla="*/ 0 w 1901382"/>
              <a:gd name="connsiteY8" fmla="*/ 152111 h 152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382" h="1521105">
                <a:moveTo>
                  <a:pt x="0" y="152111"/>
                </a:moveTo>
                <a:cubicBezTo>
                  <a:pt x="0" y="68102"/>
                  <a:pt x="68102" y="0"/>
                  <a:pt x="152111" y="0"/>
                </a:cubicBezTo>
                <a:lnTo>
                  <a:pt x="1749272" y="0"/>
                </a:lnTo>
                <a:cubicBezTo>
                  <a:pt x="1833281" y="0"/>
                  <a:pt x="1901383" y="68102"/>
                  <a:pt x="1901383" y="152111"/>
                </a:cubicBezTo>
                <a:cubicBezTo>
                  <a:pt x="1901383" y="557739"/>
                  <a:pt x="1901382" y="963367"/>
                  <a:pt x="1901382" y="1368995"/>
                </a:cubicBezTo>
                <a:cubicBezTo>
                  <a:pt x="1901382" y="1453004"/>
                  <a:pt x="1833280" y="1521106"/>
                  <a:pt x="1749271" y="1521106"/>
                </a:cubicBezTo>
                <a:lnTo>
                  <a:pt x="152111" y="1521105"/>
                </a:lnTo>
                <a:cubicBezTo>
                  <a:pt x="68102" y="1521105"/>
                  <a:pt x="0" y="1453003"/>
                  <a:pt x="0" y="1368994"/>
                </a:cubicBezTo>
                <a:lnTo>
                  <a:pt x="0" y="152111"/>
                </a:lnTo>
                <a:close/>
              </a:path>
            </a:pathLst>
          </a:custGeom>
          <a:blipFill dpi="0" rotWithShape="0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8377" tIns="168377" rIns="168377" bIns="16837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/>
          </a:p>
        </p:txBody>
      </p:sp>
      <p:sp>
        <p:nvSpPr>
          <p:cNvPr id="12" name="TextBox 11"/>
          <p:cNvSpPr txBox="1"/>
          <p:nvPr/>
        </p:nvSpPr>
        <p:spPr>
          <a:xfrm>
            <a:off x="685800" y="5486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মিহি চালের কুঁড়া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32867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গমের ভুসি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0" y="4673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সরিষার খৈল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33629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ফিসমিল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00" y="5486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গবাদীপশুর রক্ত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70512" y="5638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পোনা মাছ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219200" y="6162020"/>
            <a:ext cx="6934200" cy="69598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পোনা মাছের জন্য কী কী খাদ্য উপকরণ ব্যবহার করা হয় ?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400820" y="31342"/>
            <a:ext cx="3505200" cy="1066800"/>
          </a:xfrm>
          <a:prstGeom prst="cloudCallout">
            <a:avLst>
              <a:gd name="adj1" fmla="val 45151"/>
              <a:gd name="adj2" fmla="val 42332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12" grpId="0"/>
      <p:bldP spid="15" grpId="0"/>
      <p:bldP spid="16" grpId="0"/>
      <p:bldP spid="17" grpId="0"/>
      <p:bldP spid="18" grpId="0"/>
      <p:bldP spid="19" grpId="0"/>
      <p:bldP spid="3" grpId="1" animBg="1"/>
      <p:bldP spid="31" grpId="0" animBg="1"/>
      <p:bldP spid="3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538063" y="1523906"/>
            <a:ext cx="1295586" cy="1295586"/>
          </a:xfrm>
          <a:custGeom>
            <a:avLst/>
            <a:gdLst>
              <a:gd name="connsiteX0" fmla="*/ 0 w 1295586"/>
              <a:gd name="connsiteY0" fmla="*/ 647793 h 1295586"/>
              <a:gd name="connsiteX1" fmla="*/ 647793 w 1295586"/>
              <a:gd name="connsiteY1" fmla="*/ 0 h 1295586"/>
              <a:gd name="connsiteX2" fmla="*/ 1295586 w 1295586"/>
              <a:gd name="connsiteY2" fmla="*/ 647793 h 1295586"/>
              <a:gd name="connsiteX3" fmla="*/ 647793 w 1295586"/>
              <a:gd name="connsiteY3" fmla="*/ 1295586 h 1295586"/>
              <a:gd name="connsiteX4" fmla="*/ 0 w 1295586"/>
              <a:gd name="connsiteY4" fmla="*/ 647793 h 129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586" h="1295586">
                <a:moveTo>
                  <a:pt x="0" y="647793"/>
                </a:moveTo>
                <a:cubicBezTo>
                  <a:pt x="0" y="290027"/>
                  <a:pt x="290027" y="0"/>
                  <a:pt x="647793" y="0"/>
                </a:cubicBezTo>
                <a:cubicBezTo>
                  <a:pt x="1005559" y="0"/>
                  <a:pt x="1295586" y="290027"/>
                  <a:pt x="1295586" y="647793"/>
                </a:cubicBezTo>
                <a:cubicBezTo>
                  <a:pt x="1295586" y="1005559"/>
                  <a:pt x="1005559" y="1295586"/>
                  <a:pt x="647793" y="1295586"/>
                </a:cubicBezTo>
                <a:cubicBezTo>
                  <a:pt x="290027" y="1295586"/>
                  <a:pt x="0" y="1005559"/>
                  <a:pt x="0" y="647793"/>
                </a:cubicBezTo>
                <a:close/>
              </a:path>
            </a:pathLst>
          </a:cu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6564" tIns="226564" rIns="226564" bIns="22656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 kern="1200">
              <a:ln>
                <a:noFill/>
              </a:ln>
              <a:noFill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938850" y="1795980"/>
            <a:ext cx="751439" cy="751439"/>
          </a:xfrm>
          <a:custGeom>
            <a:avLst/>
            <a:gdLst>
              <a:gd name="connsiteX0" fmla="*/ 99603 w 751439"/>
              <a:gd name="connsiteY0" fmla="*/ 287350 h 751439"/>
              <a:gd name="connsiteX1" fmla="*/ 287350 w 751439"/>
              <a:gd name="connsiteY1" fmla="*/ 287350 h 751439"/>
              <a:gd name="connsiteX2" fmla="*/ 287350 w 751439"/>
              <a:gd name="connsiteY2" fmla="*/ 99603 h 751439"/>
              <a:gd name="connsiteX3" fmla="*/ 464089 w 751439"/>
              <a:gd name="connsiteY3" fmla="*/ 99603 h 751439"/>
              <a:gd name="connsiteX4" fmla="*/ 464089 w 751439"/>
              <a:gd name="connsiteY4" fmla="*/ 287350 h 751439"/>
              <a:gd name="connsiteX5" fmla="*/ 651836 w 751439"/>
              <a:gd name="connsiteY5" fmla="*/ 287350 h 751439"/>
              <a:gd name="connsiteX6" fmla="*/ 651836 w 751439"/>
              <a:gd name="connsiteY6" fmla="*/ 464089 h 751439"/>
              <a:gd name="connsiteX7" fmla="*/ 464089 w 751439"/>
              <a:gd name="connsiteY7" fmla="*/ 464089 h 751439"/>
              <a:gd name="connsiteX8" fmla="*/ 464089 w 751439"/>
              <a:gd name="connsiteY8" fmla="*/ 651836 h 751439"/>
              <a:gd name="connsiteX9" fmla="*/ 287350 w 751439"/>
              <a:gd name="connsiteY9" fmla="*/ 651836 h 751439"/>
              <a:gd name="connsiteX10" fmla="*/ 287350 w 751439"/>
              <a:gd name="connsiteY10" fmla="*/ 464089 h 751439"/>
              <a:gd name="connsiteX11" fmla="*/ 99603 w 751439"/>
              <a:gd name="connsiteY11" fmla="*/ 464089 h 751439"/>
              <a:gd name="connsiteX12" fmla="*/ 99603 w 751439"/>
              <a:gd name="connsiteY12" fmla="*/ 287350 h 75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1439" h="751439">
                <a:moveTo>
                  <a:pt x="99603" y="287350"/>
                </a:moveTo>
                <a:lnTo>
                  <a:pt x="287350" y="287350"/>
                </a:lnTo>
                <a:lnTo>
                  <a:pt x="287350" y="99603"/>
                </a:lnTo>
                <a:lnTo>
                  <a:pt x="464089" y="99603"/>
                </a:lnTo>
                <a:lnTo>
                  <a:pt x="464089" y="287350"/>
                </a:lnTo>
                <a:lnTo>
                  <a:pt x="651836" y="287350"/>
                </a:lnTo>
                <a:lnTo>
                  <a:pt x="651836" y="464089"/>
                </a:lnTo>
                <a:lnTo>
                  <a:pt x="464089" y="464089"/>
                </a:lnTo>
                <a:lnTo>
                  <a:pt x="464089" y="651836"/>
                </a:lnTo>
                <a:lnTo>
                  <a:pt x="287350" y="651836"/>
                </a:lnTo>
                <a:lnTo>
                  <a:pt x="287350" y="464089"/>
                </a:lnTo>
                <a:lnTo>
                  <a:pt x="99603" y="464089"/>
                </a:lnTo>
                <a:lnTo>
                  <a:pt x="99603" y="28735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9603" tIns="287350" rIns="99603" bIns="2873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2" name="Freeform 11"/>
          <p:cNvSpPr/>
          <p:nvPr/>
        </p:nvSpPr>
        <p:spPr>
          <a:xfrm>
            <a:off x="2795492" y="1523906"/>
            <a:ext cx="1295586" cy="1295586"/>
          </a:xfrm>
          <a:custGeom>
            <a:avLst/>
            <a:gdLst>
              <a:gd name="connsiteX0" fmla="*/ 0 w 1295586"/>
              <a:gd name="connsiteY0" fmla="*/ 647793 h 1295586"/>
              <a:gd name="connsiteX1" fmla="*/ 647793 w 1295586"/>
              <a:gd name="connsiteY1" fmla="*/ 0 h 1295586"/>
              <a:gd name="connsiteX2" fmla="*/ 1295586 w 1295586"/>
              <a:gd name="connsiteY2" fmla="*/ 647793 h 1295586"/>
              <a:gd name="connsiteX3" fmla="*/ 647793 w 1295586"/>
              <a:gd name="connsiteY3" fmla="*/ 1295586 h 1295586"/>
              <a:gd name="connsiteX4" fmla="*/ 0 w 1295586"/>
              <a:gd name="connsiteY4" fmla="*/ 647793 h 129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586" h="1295586">
                <a:moveTo>
                  <a:pt x="0" y="647793"/>
                </a:moveTo>
                <a:cubicBezTo>
                  <a:pt x="0" y="290027"/>
                  <a:pt x="290027" y="0"/>
                  <a:pt x="647793" y="0"/>
                </a:cubicBezTo>
                <a:cubicBezTo>
                  <a:pt x="1005559" y="0"/>
                  <a:pt x="1295586" y="290027"/>
                  <a:pt x="1295586" y="647793"/>
                </a:cubicBezTo>
                <a:cubicBezTo>
                  <a:pt x="1295586" y="1005559"/>
                  <a:pt x="1005559" y="1295586"/>
                  <a:pt x="647793" y="1295586"/>
                </a:cubicBezTo>
                <a:cubicBezTo>
                  <a:pt x="290027" y="1295586"/>
                  <a:pt x="0" y="1005559"/>
                  <a:pt x="0" y="647793"/>
                </a:cubicBezTo>
                <a:close/>
              </a:path>
            </a:pathLst>
          </a:custGeom>
          <a:blipFill dpi="0" rotWithShape="0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6564" tIns="226564" rIns="226564" bIns="22656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 kern="1200">
              <a:noFill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476997" y="1790697"/>
            <a:ext cx="751439" cy="751439"/>
          </a:xfrm>
          <a:custGeom>
            <a:avLst/>
            <a:gdLst>
              <a:gd name="connsiteX0" fmla="*/ 99603 w 751439"/>
              <a:gd name="connsiteY0" fmla="*/ 287350 h 751439"/>
              <a:gd name="connsiteX1" fmla="*/ 287350 w 751439"/>
              <a:gd name="connsiteY1" fmla="*/ 287350 h 751439"/>
              <a:gd name="connsiteX2" fmla="*/ 287350 w 751439"/>
              <a:gd name="connsiteY2" fmla="*/ 99603 h 751439"/>
              <a:gd name="connsiteX3" fmla="*/ 464089 w 751439"/>
              <a:gd name="connsiteY3" fmla="*/ 99603 h 751439"/>
              <a:gd name="connsiteX4" fmla="*/ 464089 w 751439"/>
              <a:gd name="connsiteY4" fmla="*/ 287350 h 751439"/>
              <a:gd name="connsiteX5" fmla="*/ 651836 w 751439"/>
              <a:gd name="connsiteY5" fmla="*/ 287350 h 751439"/>
              <a:gd name="connsiteX6" fmla="*/ 651836 w 751439"/>
              <a:gd name="connsiteY6" fmla="*/ 464089 h 751439"/>
              <a:gd name="connsiteX7" fmla="*/ 464089 w 751439"/>
              <a:gd name="connsiteY7" fmla="*/ 464089 h 751439"/>
              <a:gd name="connsiteX8" fmla="*/ 464089 w 751439"/>
              <a:gd name="connsiteY8" fmla="*/ 651836 h 751439"/>
              <a:gd name="connsiteX9" fmla="*/ 287350 w 751439"/>
              <a:gd name="connsiteY9" fmla="*/ 651836 h 751439"/>
              <a:gd name="connsiteX10" fmla="*/ 287350 w 751439"/>
              <a:gd name="connsiteY10" fmla="*/ 464089 h 751439"/>
              <a:gd name="connsiteX11" fmla="*/ 99603 w 751439"/>
              <a:gd name="connsiteY11" fmla="*/ 464089 h 751439"/>
              <a:gd name="connsiteX12" fmla="*/ 99603 w 751439"/>
              <a:gd name="connsiteY12" fmla="*/ 287350 h 75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1439" h="751439">
                <a:moveTo>
                  <a:pt x="99603" y="287350"/>
                </a:moveTo>
                <a:lnTo>
                  <a:pt x="287350" y="287350"/>
                </a:lnTo>
                <a:lnTo>
                  <a:pt x="287350" y="99603"/>
                </a:lnTo>
                <a:lnTo>
                  <a:pt x="464089" y="99603"/>
                </a:lnTo>
                <a:lnTo>
                  <a:pt x="464089" y="287350"/>
                </a:lnTo>
                <a:lnTo>
                  <a:pt x="651836" y="287350"/>
                </a:lnTo>
                <a:lnTo>
                  <a:pt x="651836" y="464089"/>
                </a:lnTo>
                <a:lnTo>
                  <a:pt x="464089" y="464089"/>
                </a:lnTo>
                <a:lnTo>
                  <a:pt x="464089" y="651836"/>
                </a:lnTo>
                <a:lnTo>
                  <a:pt x="287350" y="651836"/>
                </a:lnTo>
                <a:lnTo>
                  <a:pt x="287350" y="464089"/>
                </a:lnTo>
                <a:lnTo>
                  <a:pt x="99603" y="464089"/>
                </a:lnTo>
                <a:lnTo>
                  <a:pt x="99603" y="28735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9603" tIns="287350" rIns="99603" bIns="2873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4" name="Freeform 13"/>
          <p:cNvSpPr/>
          <p:nvPr/>
        </p:nvSpPr>
        <p:spPr>
          <a:xfrm>
            <a:off x="7239002" y="1485907"/>
            <a:ext cx="1295586" cy="1295586"/>
          </a:xfrm>
          <a:custGeom>
            <a:avLst/>
            <a:gdLst>
              <a:gd name="connsiteX0" fmla="*/ 0 w 1295586"/>
              <a:gd name="connsiteY0" fmla="*/ 647793 h 1295586"/>
              <a:gd name="connsiteX1" fmla="*/ 647793 w 1295586"/>
              <a:gd name="connsiteY1" fmla="*/ 0 h 1295586"/>
              <a:gd name="connsiteX2" fmla="*/ 1295586 w 1295586"/>
              <a:gd name="connsiteY2" fmla="*/ 647793 h 1295586"/>
              <a:gd name="connsiteX3" fmla="*/ 647793 w 1295586"/>
              <a:gd name="connsiteY3" fmla="*/ 1295586 h 1295586"/>
              <a:gd name="connsiteX4" fmla="*/ 0 w 1295586"/>
              <a:gd name="connsiteY4" fmla="*/ 647793 h 129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586" h="1295586">
                <a:moveTo>
                  <a:pt x="0" y="647793"/>
                </a:moveTo>
                <a:cubicBezTo>
                  <a:pt x="0" y="290027"/>
                  <a:pt x="290027" y="0"/>
                  <a:pt x="647793" y="0"/>
                </a:cubicBezTo>
                <a:cubicBezTo>
                  <a:pt x="1005559" y="0"/>
                  <a:pt x="1295586" y="290027"/>
                  <a:pt x="1295586" y="647793"/>
                </a:cubicBezTo>
                <a:cubicBezTo>
                  <a:pt x="1295586" y="1005559"/>
                  <a:pt x="1005559" y="1295586"/>
                  <a:pt x="647793" y="1295586"/>
                </a:cubicBezTo>
                <a:cubicBezTo>
                  <a:pt x="290027" y="1295586"/>
                  <a:pt x="0" y="1005559"/>
                  <a:pt x="0" y="647793"/>
                </a:cubicBezTo>
                <a:close/>
              </a:path>
            </a:pathLst>
          </a:cu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26564" tIns="226564" rIns="226564" bIns="22656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 kern="1200">
              <a:noFill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267199" y="1790697"/>
            <a:ext cx="751439" cy="751439"/>
          </a:xfrm>
          <a:custGeom>
            <a:avLst/>
            <a:gdLst>
              <a:gd name="connsiteX0" fmla="*/ 99603 w 751439"/>
              <a:gd name="connsiteY0" fmla="*/ 154796 h 751439"/>
              <a:gd name="connsiteX1" fmla="*/ 651836 w 751439"/>
              <a:gd name="connsiteY1" fmla="*/ 154796 h 751439"/>
              <a:gd name="connsiteX2" fmla="*/ 651836 w 751439"/>
              <a:gd name="connsiteY2" fmla="*/ 331535 h 751439"/>
              <a:gd name="connsiteX3" fmla="*/ 99603 w 751439"/>
              <a:gd name="connsiteY3" fmla="*/ 331535 h 751439"/>
              <a:gd name="connsiteX4" fmla="*/ 99603 w 751439"/>
              <a:gd name="connsiteY4" fmla="*/ 154796 h 751439"/>
              <a:gd name="connsiteX5" fmla="*/ 99603 w 751439"/>
              <a:gd name="connsiteY5" fmla="*/ 419904 h 751439"/>
              <a:gd name="connsiteX6" fmla="*/ 651836 w 751439"/>
              <a:gd name="connsiteY6" fmla="*/ 419904 h 751439"/>
              <a:gd name="connsiteX7" fmla="*/ 651836 w 751439"/>
              <a:gd name="connsiteY7" fmla="*/ 596643 h 751439"/>
              <a:gd name="connsiteX8" fmla="*/ 99603 w 751439"/>
              <a:gd name="connsiteY8" fmla="*/ 596643 h 751439"/>
              <a:gd name="connsiteX9" fmla="*/ 99603 w 751439"/>
              <a:gd name="connsiteY9" fmla="*/ 419904 h 75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439" h="751439">
                <a:moveTo>
                  <a:pt x="99603" y="154796"/>
                </a:moveTo>
                <a:lnTo>
                  <a:pt x="651836" y="154796"/>
                </a:lnTo>
                <a:lnTo>
                  <a:pt x="651836" y="331535"/>
                </a:lnTo>
                <a:lnTo>
                  <a:pt x="99603" y="331535"/>
                </a:lnTo>
                <a:lnTo>
                  <a:pt x="99603" y="154796"/>
                </a:lnTo>
                <a:close/>
                <a:moveTo>
                  <a:pt x="99603" y="419904"/>
                </a:moveTo>
                <a:lnTo>
                  <a:pt x="651836" y="419904"/>
                </a:lnTo>
                <a:lnTo>
                  <a:pt x="651836" y="596643"/>
                </a:lnTo>
                <a:lnTo>
                  <a:pt x="99603" y="596643"/>
                </a:lnTo>
                <a:lnTo>
                  <a:pt x="99603" y="41990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9603" tIns="154796" rIns="99603" bIns="154796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100" kern="1200"/>
          </a:p>
        </p:txBody>
      </p:sp>
      <p:sp>
        <p:nvSpPr>
          <p:cNvPr id="16" name="Freeform 15"/>
          <p:cNvSpPr/>
          <p:nvPr/>
        </p:nvSpPr>
        <p:spPr>
          <a:xfrm>
            <a:off x="5181599" y="1485894"/>
            <a:ext cx="1295586" cy="1295586"/>
          </a:xfrm>
          <a:custGeom>
            <a:avLst/>
            <a:gdLst>
              <a:gd name="connsiteX0" fmla="*/ 0 w 1295586"/>
              <a:gd name="connsiteY0" fmla="*/ 647793 h 1295586"/>
              <a:gd name="connsiteX1" fmla="*/ 647793 w 1295586"/>
              <a:gd name="connsiteY1" fmla="*/ 0 h 1295586"/>
              <a:gd name="connsiteX2" fmla="*/ 1295586 w 1295586"/>
              <a:gd name="connsiteY2" fmla="*/ 647793 h 1295586"/>
              <a:gd name="connsiteX3" fmla="*/ 647793 w 1295586"/>
              <a:gd name="connsiteY3" fmla="*/ 1295586 h 1295586"/>
              <a:gd name="connsiteX4" fmla="*/ 0 w 1295586"/>
              <a:gd name="connsiteY4" fmla="*/ 647793 h 129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586" h="1295586">
                <a:moveTo>
                  <a:pt x="0" y="647793"/>
                </a:moveTo>
                <a:cubicBezTo>
                  <a:pt x="0" y="290027"/>
                  <a:pt x="290027" y="0"/>
                  <a:pt x="647793" y="0"/>
                </a:cubicBezTo>
                <a:cubicBezTo>
                  <a:pt x="1005559" y="0"/>
                  <a:pt x="1295586" y="290027"/>
                  <a:pt x="1295586" y="647793"/>
                </a:cubicBezTo>
                <a:cubicBezTo>
                  <a:pt x="1295586" y="1005559"/>
                  <a:pt x="1005559" y="1295586"/>
                  <a:pt x="647793" y="1295586"/>
                </a:cubicBezTo>
                <a:cubicBezTo>
                  <a:pt x="290027" y="1295586"/>
                  <a:pt x="0" y="1005559"/>
                  <a:pt x="0" y="647793"/>
                </a:cubicBezTo>
                <a:close/>
              </a:path>
            </a:pathLst>
          </a:cu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59584" tIns="259584" rIns="259584" bIns="259584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500" kern="120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27089396"/>
              </p:ext>
            </p:extLst>
          </p:nvPr>
        </p:nvGraphicFramePr>
        <p:xfrm>
          <a:off x="609600" y="2971800"/>
          <a:ext cx="80772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62829419"/>
              </p:ext>
            </p:extLst>
          </p:nvPr>
        </p:nvGraphicFramePr>
        <p:xfrm>
          <a:off x="533400" y="4419600"/>
          <a:ext cx="80772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7" name="Round Diagonal Corner Rectangle 6"/>
          <p:cNvSpPr/>
          <p:nvPr/>
        </p:nvSpPr>
        <p:spPr>
          <a:xfrm>
            <a:off x="1143000" y="5943600"/>
            <a:ext cx="7086600" cy="762000"/>
          </a:xfrm>
          <a:prstGeom prst="round2DiagRect">
            <a:avLst>
              <a:gd name="adj1" fmla="val 28432"/>
              <a:gd name="adj2" fmla="val 0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পোনা মাছের জন্য খাদ্য তৈরির অনুপাত কেমন হওয়া দরকার ?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43000" y="381000"/>
            <a:ext cx="7086600" cy="762000"/>
          </a:xfrm>
          <a:prstGeom prst="round2DiagRect">
            <a:avLst>
              <a:gd name="adj1" fmla="val 28432"/>
              <a:gd name="adj2" fmla="val 0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অনুপাতে মিশিয়ে প্রতিদিন ২ বার দিতে হবে।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Graphic spid="5" grpId="0">
        <p:bldAsOne/>
      </p:bldGraphic>
      <p:bldGraphic spid="6" grpId="0">
        <p:bldAsOne/>
      </p:bldGraphic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8" y="1016808"/>
            <a:ext cx="3724275" cy="1192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6" r="3835" b="42171"/>
          <a:stretch/>
        </p:blipFill>
        <p:spPr>
          <a:xfrm>
            <a:off x="4800600" y="1116277"/>
            <a:ext cx="3793223" cy="1129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17" y="2277549"/>
            <a:ext cx="3596776" cy="1388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ound Diagonal Corner Rectangle 12"/>
          <p:cNvSpPr/>
          <p:nvPr/>
        </p:nvSpPr>
        <p:spPr>
          <a:xfrm>
            <a:off x="3505200" y="152400"/>
            <a:ext cx="2743200" cy="609600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19199" y="5069794"/>
            <a:ext cx="7374624" cy="1648477"/>
          </a:xfrm>
          <a:prstGeom prst="roundRect">
            <a:avLst>
              <a:gd name="adj" fmla="val 2488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ছবির মাছগুলোর সম্পূরক খাদ্য তৈরি পদ্ধতি জোড়ায় আলোচনা করে খাতায় লিখ? </a:t>
            </a:r>
            <a:endParaRPr lang="en-US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6188" y="3761722"/>
            <a:ext cx="6688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মাছগুলোকে কোন জাতীয় মাছ বলা হয় 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ck Arc 4"/>
          <p:cNvSpPr/>
          <p:nvPr/>
        </p:nvSpPr>
        <p:spPr>
          <a:xfrm>
            <a:off x="2301965" y="1044665"/>
            <a:ext cx="4540069" cy="4540069"/>
          </a:xfrm>
          <a:prstGeom prst="blockArc">
            <a:avLst>
              <a:gd name="adj1" fmla="val 12600000"/>
              <a:gd name="adj2" fmla="val 16200000"/>
              <a:gd name="adj3" fmla="val 4524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6" name="Block Arc 15"/>
          <p:cNvSpPr/>
          <p:nvPr/>
        </p:nvSpPr>
        <p:spPr>
          <a:xfrm>
            <a:off x="2301965" y="1044665"/>
            <a:ext cx="4540069" cy="4540069"/>
          </a:xfrm>
          <a:prstGeom prst="blockArc">
            <a:avLst>
              <a:gd name="adj1" fmla="val 9000000"/>
              <a:gd name="adj2" fmla="val 12600000"/>
              <a:gd name="adj3" fmla="val 4524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7" name="Block Arc 16"/>
          <p:cNvSpPr/>
          <p:nvPr/>
        </p:nvSpPr>
        <p:spPr>
          <a:xfrm>
            <a:off x="2301965" y="1044665"/>
            <a:ext cx="4540069" cy="4540069"/>
          </a:xfrm>
          <a:prstGeom prst="blockArc">
            <a:avLst>
              <a:gd name="adj1" fmla="val 5400000"/>
              <a:gd name="adj2" fmla="val 9000000"/>
              <a:gd name="adj3" fmla="val 4524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8" name="Block Arc 17"/>
          <p:cNvSpPr/>
          <p:nvPr/>
        </p:nvSpPr>
        <p:spPr>
          <a:xfrm>
            <a:off x="2301965" y="1044665"/>
            <a:ext cx="4540069" cy="4540069"/>
          </a:xfrm>
          <a:prstGeom prst="blockArc">
            <a:avLst>
              <a:gd name="adj1" fmla="val 1800000"/>
              <a:gd name="adj2" fmla="val 5400000"/>
              <a:gd name="adj3" fmla="val 4524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9" name="Block Arc 18"/>
          <p:cNvSpPr/>
          <p:nvPr/>
        </p:nvSpPr>
        <p:spPr>
          <a:xfrm>
            <a:off x="2301965" y="1044665"/>
            <a:ext cx="4540069" cy="4540069"/>
          </a:xfrm>
          <a:prstGeom prst="blockArc">
            <a:avLst>
              <a:gd name="adj1" fmla="val 19800000"/>
              <a:gd name="adj2" fmla="val 1800000"/>
              <a:gd name="adj3" fmla="val 4524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20" name="Block Arc 19"/>
          <p:cNvSpPr/>
          <p:nvPr/>
        </p:nvSpPr>
        <p:spPr>
          <a:xfrm>
            <a:off x="2301965" y="1044665"/>
            <a:ext cx="4540069" cy="4540069"/>
          </a:xfrm>
          <a:prstGeom prst="blockArc">
            <a:avLst>
              <a:gd name="adj1" fmla="val 16200000"/>
              <a:gd name="adj2" fmla="val 19800000"/>
              <a:gd name="adj3" fmla="val 4524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21" name="Freeform 20"/>
          <p:cNvSpPr/>
          <p:nvPr/>
        </p:nvSpPr>
        <p:spPr>
          <a:xfrm>
            <a:off x="3553122" y="2295822"/>
            <a:ext cx="2037754" cy="2037754"/>
          </a:xfrm>
          <a:custGeom>
            <a:avLst/>
            <a:gdLst>
              <a:gd name="connsiteX0" fmla="*/ 0 w 2037754"/>
              <a:gd name="connsiteY0" fmla="*/ 1018877 h 2037754"/>
              <a:gd name="connsiteX1" fmla="*/ 1018877 w 2037754"/>
              <a:gd name="connsiteY1" fmla="*/ 0 h 2037754"/>
              <a:gd name="connsiteX2" fmla="*/ 2037754 w 2037754"/>
              <a:gd name="connsiteY2" fmla="*/ 1018877 h 2037754"/>
              <a:gd name="connsiteX3" fmla="*/ 1018877 w 2037754"/>
              <a:gd name="connsiteY3" fmla="*/ 2037754 h 2037754"/>
              <a:gd name="connsiteX4" fmla="*/ 0 w 2037754"/>
              <a:gd name="connsiteY4" fmla="*/ 1018877 h 203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754" h="2037754">
                <a:moveTo>
                  <a:pt x="0" y="1018877"/>
                </a:moveTo>
                <a:cubicBezTo>
                  <a:pt x="0" y="456167"/>
                  <a:pt x="456167" y="0"/>
                  <a:pt x="1018877" y="0"/>
                </a:cubicBezTo>
                <a:cubicBezTo>
                  <a:pt x="1581587" y="0"/>
                  <a:pt x="2037754" y="456167"/>
                  <a:pt x="2037754" y="1018877"/>
                </a:cubicBezTo>
                <a:cubicBezTo>
                  <a:pt x="2037754" y="1581587"/>
                  <a:pt x="1581587" y="2037754"/>
                  <a:pt x="1018877" y="2037754"/>
                </a:cubicBezTo>
                <a:cubicBezTo>
                  <a:pt x="456167" y="2037754"/>
                  <a:pt x="0" y="1581587"/>
                  <a:pt x="0" y="1018877"/>
                </a:cubicBezTo>
                <a:close/>
              </a:path>
            </a:pathLst>
          </a:cu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56842" tIns="356842" rIns="356842" bIns="356842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>
              <a:noFill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858785" y="382802"/>
            <a:ext cx="1426428" cy="1426428"/>
          </a:xfrm>
          <a:custGeom>
            <a:avLst/>
            <a:gdLst>
              <a:gd name="connsiteX0" fmla="*/ 0 w 1426428"/>
              <a:gd name="connsiteY0" fmla="*/ 713214 h 1426428"/>
              <a:gd name="connsiteX1" fmla="*/ 713214 w 1426428"/>
              <a:gd name="connsiteY1" fmla="*/ 0 h 1426428"/>
              <a:gd name="connsiteX2" fmla="*/ 1426428 w 1426428"/>
              <a:gd name="connsiteY2" fmla="*/ 713214 h 1426428"/>
              <a:gd name="connsiteX3" fmla="*/ 713214 w 1426428"/>
              <a:gd name="connsiteY3" fmla="*/ 1426428 h 1426428"/>
              <a:gd name="connsiteX4" fmla="*/ 0 w 1426428"/>
              <a:gd name="connsiteY4" fmla="*/ 713214 h 142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6428" h="1426428">
                <a:moveTo>
                  <a:pt x="0" y="713214"/>
                </a:moveTo>
                <a:cubicBezTo>
                  <a:pt x="0" y="319317"/>
                  <a:pt x="319317" y="0"/>
                  <a:pt x="713214" y="0"/>
                </a:cubicBezTo>
                <a:cubicBezTo>
                  <a:pt x="1107111" y="0"/>
                  <a:pt x="1426428" y="319317"/>
                  <a:pt x="1426428" y="713214"/>
                </a:cubicBezTo>
                <a:cubicBezTo>
                  <a:pt x="1426428" y="1107111"/>
                  <a:pt x="1107111" y="1426428"/>
                  <a:pt x="713214" y="1426428"/>
                </a:cubicBezTo>
                <a:cubicBezTo>
                  <a:pt x="319317" y="1426428"/>
                  <a:pt x="0" y="1107111"/>
                  <a:pt x="0" y="713214"/>
                </a:cubicBezTo>
                <a:close/>
              </a:path>
            </a:pathLst>
          </a:cu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49536" tIns="249536" rIns="249536" bIns="24953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kern="1200" dirty="0">
              <a:noFill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780221" y="1492144"/>
            <a:ext cx="1426428" cy="1426428"/>
          </a:xfrm>
          <a:custGeom>
            <a:avLst/>
            <a:gdLst>
              <a:gd name="connsiteX0" fmla="*/ 0 w 1426428"/>
              <a:gd name="connsiteY0" fmla="*/ 713214 h 1426428"/>
              <a:gd name="connsiteX1" fmla="*/ 713214 w 1426428"/>
              <a:gd name="connsiteY1" fmla="*/ 0 h 1426428"/>
              <a:gd name="connsiteX2" fmla="*/ 1426428 w 1426428"/>
              <a:gd name="connsiteY2" fmla="*/ 713214 h 1426428"/>
              <a:gd name="connsiteX3" fmla="*/ 713214 w 1426428"/>
              <a:gd name="connsiteY3" fmla="*/ 1426428 h 1426428"/>
              <a:gd name="connsiteX4" fmla="*/ 0 w 1426428"/>
              <a:gd name="connsiteY4" fmla="*/ 713214 h 142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6428" h="1426428">
                <a:moveTo>
                  <a:pt x="0" y="713214"/>
                </a:moveTo>
                <a:cubicBezTo>
                  <a:pt x="0" y="319317"/>
                  <a:pt x="319317" y="0"/>
                  <a:pt x="713214" y="0"/>
                </a:cubicBezTo>
                <a:cubicBezTo>
                  <a:pt x="1107111" y="0"/>
                  <a:pt x="1426428" y="319317"/>
                  <a:pt x="1426428" y="713214"/>
                </a:cubicBezTo>
                <a:cubicBezTo>
                  <a:pt x="1426428" y="1107111"/>
                  <a:pt x="1107111" y="1426428"/>
                  <a:pt x="713214" y="1426428"/>
                </a:cubicBezTo>
                <a:cubicBezTo>
                  <a:pt x="319317" y="1426428"/>
                  <a:pt x="0" y="1107111"/>
                  <a:pt x="0" y="713214"/>
                </a:cubicBezTo>
                <a:close/>
              </a:path>
            </a:pathLst>
          </a:custGeom>
          <a:blipFill dpi="0" rotWithShape="0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49536" tIns="249536" rIns="249536" bIns="24953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kern="1200">
              <a:noFill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780221" y="3710827"/>
            <a:ext cx="1426428" cy="1426428"/>
          </a:xfrm>
          <a:custGeom>
            <a:avLst/>
            <a:gdLst>
              <a:gd name="connsiteX0" fmla="*/ 0 w 1426428"/>
              <a:gd name="connsiteY0" fmla="*/ 713214 h 1426428"/>
              <a:gd name="connsiteX1" fmla="*/ 713214 w 1426428"/>
              <a:gd name="connsiteY1" fmla="*/ 0 h 1426428"/>
              <a:gd name="connsiteX2" fmla="*/ 1426428 w 1426428"/>
              <a:gd name="connsiteY2" fmla="*/ 713214 h 1426428"/>
              <a:gd name="connsiteX3" fmla="*/ 713214 w 1426428"/>
              <a:gd name="connsiteY3" fmla="*/ 1426428 h 1426428"/>
              <a:gd name="connsiteX4" fmla="*/ 0 w 1426428"/>
              <a:gd name="connsiteY4" fmla="*/ 713214 h 142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6428" h="1426428">
                <a:moveTo>
                  <a:pt x="0" y="713214"/>
                </a:moveTo>
                <a:cubicBezTo>
                  <a:pt x="0" y="319317"/>
                  <a:pt x="319317" y="0"/>
                  <a:pt x="713214" y="0"/>
                </a:cubicBezTo>
                <a:cubicBezTo>
                  <a:pt x="1107111" y="0"/>
                  <a:pt x="1426428" y="319317"/>
                  <a:pt x="1426428" y="713214"/>
                </a:cubicBezTo>
                <a:cubicBezTo>
                  <a:pt x="1426428" y="1107111"/>
                  <a:pt x="1107111" y="1426428"/>
                  <a:pt x="713214" y="1426428"/>
                </a:cubicBezTo>
                <a:cubicBezTo>
                  <a:pt x="319317" y="1426428"/>
                  <a:pt x="0" y="1107111"/>
                  <a:pt x="0" y="713214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49536" tIns="249536" rIns="249536" bIns="24953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kern="1200">
              <a:noFill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858785" y="4820169"/>
            <a:ext cx="1426428" cy="1426428"/>
          </a:xfrm>
          <a:custGeom>
            <a:avLst/>
            <a:gdLst>
              <a:gd name="connsiteX0" fmla="*/ 0 w 1426428"/>
              <a:gd name="connsiteY0" fmla="*/ 713214 h 1426428"/>
              <a:gd name="connsiteX1" fmla="*/ 713214 w 1426428"/>
              <a:gd name="connsiteY1" fmla="*/ 0 h 1426428"/>
              <a:gd name="connsiteX2" fmla="*/ 1426428 w 1426428"/>
              <a:gd name="connsiteY2" fmla="*/ 713214 h 1426428"/>
              <a:gd name="connsiteX3" fmla="*/ 713214 w 1426428"/>
              <a:gd name="connsiteY3" fmla="*/ 1426428 h 1426428"/>
              <a:gd name="connsiteX4" fmla="*/ 0 w 1426428"/>
              <a:gd name="connsiteY4" fmla="*/ 713214 h 142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6428" h="1426428">
                <a:moveTo>
                  <a:pt x="0" y="713214"/>
                </a:moveTo>
                <a:cubicBezTo>
                  <a:pt x="0" y="319317"/>
                  <a:pt x="319317" y="0"/>
                  <a:pt x="713214" y="0"/>
                </a:cubicBezTo>
                <a:cubicBezTo>
                  <a:pt x="1107111" y="0"/>
                  <a:pt x="1426428" y="319317"/>
                  <a:pt x="1426428" y="713214"/>
                </a:cubicBezTo>
                <a:cubicBezTo>
                  <a:pt x="1426428" y="1107111"/>
                  <a:pt x="1107111" y="1426428"/>
                  <a:pt x="713214" y="1426428"/>
                </a:cubicBezTo>
                <a:cubicBezTo>
                  <a:pt x="319317" y="1426428"/>
                  <a:pt x="0" y="1107111"/>
                  <a:pt x="0" y="713214"/>
                </a:cubicBezTo>
                <a:close/>
              </a:path>
            </a:pathLst>
          </a:custGeom>
          <a:blipFill dpi="0" rotWithShape="0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49536" tIns="249536" rIns="249536" bIns="24953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kern="1200">
              <a:noFill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937349" y="3710827"/>
            <a:ext cx="1426428" cy="1426428"/>
          </a:xfrm>
          <a:custGeom>
            <a:avLst/>
            <a:gdLst>
              <a:gd name="connsiteX0" fmla="*/ 0 w 1426428"/>
              <a:gd name="connsiteY0" fmla="*/ 713214 h 1426428"/>
              <a:gd name="connsiteX1" fmla="*/ 713214 w 1426428"/>
              <a:gd name="connsiteY1" fmla="*/ 0 h 1426428"/>
              <a:gd name="connsiteX2" fmla="*/ 1426428 w 1426428"/>
              <a:gd name="connsiteY2" fmla="*/ 713214 h 1426428"/>
              <a:gd name="connsiteX3" fmla="*/ 713214 w 1426428"/>
              <a:gd name="connsiteY3" fmla="*/ 1426428 h 1426428"/>
              <a:gd name="connsiteX4" fmla="*/ 0 w 1426428"/>
              <a:gd name="connsiteY4" fmla="*/ 713214 h 142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6428" h="1426428">
                <a:moveTo>
                  <a:pt x="0" y="713214"/>
                </a:moveTo>
                <a:cubicBezTo>
                  <a:pt x="0" y="319317"/>
                  <a:pt x="319317" y="0"/>
                  <a:pt x="713214" y="0"/>
                </a:cubicBezTo>
                <a:cubicBezTo>
                  <a:pt x="1107111" y="0"/>
                  <a:pt x="1426428" y="319317"/>
                  <a:pt x="1426428" y="713214"/>
                </a:cubicBezTo>
                <a:cubicBezTo>
                  <a:pt x="1426428" y="1107111"/>
                  <a:pt x="1107111" y="1426428"/>
                  <a:pt x="713214" y="1426428"/>
                </a:cubicBezTo>
                <a:cubicBezTo>
                  <a:pt x="319317" y="1426428"/>
                  <a:pt x="0" y="1107111"/>
                  <a:pt x="0" y="713214"/>
                </a:cubicBezTo>
                <a:close/>
              </a:path>
            </a:pathLst>
          </a:custGeom>
          <a:blipFill dpi="0" rotWithShape="0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73666" tIns="273666" rIns="273666" bIns="273666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100" kern="1200"/>
          </a:p>
        </p:txBody>
      </p:sp>
      <p:sp>
        <p:nvSpPr>
          <p:cNvPr id="27" name="Freeform 26"/>
          <p:cNvSpPr/>
          <p:nvPr/>
        </p:nvSpPr>
        <p:spPr>
          <a:xfrm>
            <a:off x="1937349" y="1492144"/>
            <a:ext cx="1426428" cy="1426428"/>
          </a:xfrm>
          <a:custGeom>
            <a:avLst/>
            <a:gdLst>
              <a:gd name="connsiteX0" fmla="*/ 0 w 1426428"/>
              <a:gd name="connsiteY0" fmla="*/ 713214 h 1426428"/>
              <a:gd name="connsiteX1" fmla="*/ 713214 w 1426428"/>
              <a:gd name="connsiteY1" fmla="*/ 0 h 1426428"/>
              <a:gd name="connsiteX2" fmla="*/ 1426428 w 1426428"/>
              <a:gd name="connsiteY2" fmla="*/ 713214 h 1426428"/>
              <a:gd name="connsiteX3" fmla="*/ 713214 w 1426428"/>
              <a:gd name="connsiteY3" fmla="*/ 1426428 h 1426428"/>
              <a:gd name="connsiteX4" fmla="*/ 0 w 1426428"/>
              <a:gd name="connsiteY4" fmla="*/ 713214 h 142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6428" h="1426428">
                <a:moveTo>
                  <a:pt x="0" y="713214"/>
                </a:moveTo>
                <a:cubicBezTo>
                  <a:pt x="0" y="319317"/>
                  <a:pt x="319317" y="0"/>
                  <a:pt x="713214" y="0"/>
                </a:cubicBezTo>
                <a:cubicBezTo>
                  <a:pt x="1107111" y="0"/>
                  <a:pt x="1426428" y="319317"/>
                  <a:pt x="1426428" y="713214"/>
                </a:cubicBezTo>
                <a:cubicBezTo>
                  <a:pt x="1426428" y="1107111"/>
                  <a:pt x="1107111" y="1426428"/>
                  <a:pt x="713214" y="1426428"/>
                </a:cubicBezTo>
                <a:cubicBezTo>
                  <a:pt x="319317" y="1426428"/>
                  <a:pt x="0" y="1107111"/>
                  <a:pt x="0" y="713214"/>
                </a:cubicBezTo>
                <a:close/>
              </a:path>
            </a:pathLst>
          </a:custGeom>
          <a:blipFill dpi="0" rotWithShape="0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73666" tIns="273666" rIns="273666" bIns="273666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100" kern="1200"/>
          </a:p>
        </p:txBody>
      </p:sp>
      <p:sp>
        <p:nvSpPr>
          <p:cNvPr id="3" name="Rounded Rectangle 2"/>
          <p:cNvSpPr/>
          <p:nvPr/>
        </p:nvSpPr>
        <p:spPr>
          <a:xfrm>
            <a:off x="887594" y="6196186"/>
            <a:ext cx="70104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চিংড়ির জন্য সম্পূরক খাদ্য তৈরিতে কী কী উপকরণ লাগে 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470389" y="381000"/>
            <a:ext cx="5844811" cy="5863795"/>
            <a:chOff x="1361838" y="382802"/>
            <a:chExt cx="5844811" cy="5863795"/>
          </a:xfrm>
        </p:grpSpPr>
        <p:sp>
          <p:nvSpPr>
            <p:cNvPr id="29" name="Block Arc 28"/>
            <p:cNvSpPr/>
            <p:nvPr/>
          </p:nvSpPr>
          <p:spPr>
            <a:xfrm>
              <a:off x="2301965" y="1044665"/>
              <a:ext cx="4540069" cy="4540069"/>
            </a:xfrm>
            <a:prstGeom prst="blockArc">
              <a:avLst>
                <a:gd name="adj1" fmla="val 12600000"/>
                <a:gd name="adj2" fmla="val 16200000"/>
                <a:gd name="adj3" fmla="val 452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0" name="Block Arc 29"/>
            <p:cNvSpPr/>
            <p:nvPr/>
          </p:nvSpPr>
          <p:spPr>
            <a:xfrm>
              <a:off x="2301965" y="1044665"/>
              <a:ext cx="4540069" cy="4540069"/>
            </a:xfrm>
            <a:prstGeom prst="blockArc">
              <a:avLst>
                <a:gd name="adj1" fmla="val 9000000"/>
                <a:gd name="adj2" fmla="val 12600000"/>
                <a:gd name="adj3" fmla="val 452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Block Arc 30"/>
            <p:cNvSpPr/>
            <p:nvPr/>
          </p:nvSpPr>
          <p:spPr>
            <a:xfrm>
              <a:off x="2301965" y="1044665"/>
              <a:ext cx="4540069" cy="4540069"/>
            </a:xfrm>
            <a:prstGeom prst="blockArc">
              <a:avLst>
                <a:gd name="adj1" fmla="val 5400000"/>
                <a:gd name="adj2" fmla="val 9000000"/>
                <a:gd name="adj3" fmla="val 452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2" name="Block Arc 31"/>
            <p:cNvSpPr/>
            <p:nvPr/>
          </p:nvSpPr>
          <p:spPr>
            <a:xfrm>
              <a:off x="2301965" y="1044665"/>
              <a:ext cx="4540069" cy="4540069"/>
            </a:xfrm>
            <a:prstGeom prst="blockArc">
              <a:avLst>
                <a:gd name="adj1" fmla="val 1800000"/>
                <a:gd name="adj2" fmla="val 5400000"/>
                <a:gd name="adj3" fmla="val 452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Block Arc 32"/>
            <p:cNvSpPr/>
            <p:nvPr/>
          </p:nvSpPr>
          <p:spPr>
            <a:xfrm>
              <a:off x="2301965" y="1044665"/>
              <a:ext cx="4540069" cy="4540069"/>
            </a:xfrm>
            <a:prstGeom prst="blockArc">
              <a:avLst>
                <a:gd name="adj1" fmla="val 19800000"/>
                <a:gd name="adj2" fmla="val 1800000"/>
                <a:gd name="adj3" fmla="val 452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4" name="Block Arc 33"/>
            <p:cNvSpPr/>
            <p:nvPr/>
          </p:nvSpPr>
          <p:spPr>
            <a:xfrm>
              <a:off x="2301965" y="1044665"/>
              <a:ext cx="4540069" cy="4540069"/>
            </a:xfrm>
            <a:prstGeom prst="blockArc">
              <a:avLst>
                <a:gd name="adj1" fmla="val 16200000"/>
                <a:gd name="adj2" fmla="val 19800000"/>
                <a:gd name="adj3" fmla="val 452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3185926" y="2295822"/>
              <a:ext cx="2404950" cy="2037754"/>
            </a:xfrm>
            <a:custGeom>
              <a:avLst/>
              <a:gdLst>
                <a:gd name="connsiteX0" fmla="*/ 0 w 2037754"/>
                <a:gd name="connsiteY0" fmla="*/ 1018877 h 2037754"/>
                <a:gd name="connsiteX1" fmla="*/ 1018877 w 2037754"/>
                <a:gd name="connsiteY1" fmla="*/ 0 h 2037754"/>
                <a:gd name="connsiteX2" fmla="*/ 2037754 w 2037754"/>
                <a:gd name="connsiteY2" fmla="*/ 1018877 h 2037754"/>
                <a:gd name="connsiteX3" fmla="*/ 1018877 w 2037754"/>
                <a:gd name="connsiteY3" fmla="*/ 2037754 h 2037754"/>
                <a:gd name="connsiteX4" fmla="*/ 0 w 2037754"/>
                <a:gd name="connsiteY4" fmla="*/ 1018877 h 203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7754" h="2037754">
                  <a:moveTo>
                    <a:pt x="0" y="1018877"/>
                  </a:moveTo>
                  <a:cubicBezTo>
                    <a:pt x="0" y="456167"/>
                    <a:pt x="456167" y="0"/>
                    <a:pt x="1018877" y="0"/>
                  </a:cubicBezTo>
                  <a:cubicBezTo>
                    <a:pt x="1581587" y="0"/>
                    <a:pt x="2037754" y="456167"/>
                    <a:pt x="2037754" y="1018877"/>
                  </a:cubicBezTo>
                  <a:cubicBezTo>
                    <a:pt x="2037754" y="1581587"/>
                    <a:pt x="1581587" y="2037754"/>
                    <a:pt x="1018877" y="2037754"/>
                  </a:cubicBezTo>
                  <a:cubicBezTo>
                    <a:pt x="456167" y="2037754"/>
                    <a:pt x="0" y="1581587"/>
                    <a:pt x="0" y="1018877"/>
                  </a:cubicBezTo>
                  <a:close/>
                </a:path>
              </a:pathLst>
            </a:custGeom>
            <a:solidFill>
              <a:schemeClr val="bg1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56842" tIns="356842" rIns="356842" bIns="356842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চিংড়ির </a:t>
              </a:r>
            </a:p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 কেজি খাদ্য</a:t>
              </a:r>
              <a:endParaRPr lang="en-US" sz="4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283274" y="382802"/>
              <a:ext cx="2001939" cy="1426428"/>
            </a:xfrm>
            <a:custGeom>
              <a:avLst/>
              <a:gdLst>
                <a:gd name="connsiteX0" fmla="*/ 0 w 1426428"/>
                <a:gd name="connsiteY0" fmla="*/ 713214 h 1426428"/>
                <a:gd name="connsiteX1" fmla="*/ 713214 w 1426428"/>
                <a:gd name="connsiteY1" fmla="*/ 0 h 1426428"/>
                <a:gd name="connsiteX2" fmla="*/ 1426428 w 1426428"/>
                <a:gd name="connsiteY2" fmla="*/ 713214 h 1426428"/>
                <a:gd name="connsiteX3" fmla="*/ 713214 w 1426428"/>
                <a:gd name="connsiteY3" fmla="*/ 1426428 h 1426428"/>
                <a:gd name="connsiteX4" fmla="*/ 0 w 1426428"/>
                <a:gd name="connsiteY4" fmla="*/ 713214 h 142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428" h="1426428">
                  <a:moveTo>
                    <a:pt x="0" y="713214"/>
                  </a:moveTo>
                  <a:cubicBezTo>
                    <a:pt x="0" y="319317"/>
                    <a:pt x="319317" y="0"/>
                    <a:pt x="713214" y="0"/>
                  </a:cubicBezTo>
                  <a:cubicBezTo>
                    <a:pt x="1107111" y="0"/>
                    <a:pt x="1426428" y="319317"/>
                    <a:pt x="1426428" y="713214"/>
                  </a:cubicBezTo>
                  <a:cubicBezTo>
                    <a:pt x="1426428" y="1107111"/>
                    <a:pt x="1107111" y="1426428"/>
                    <a:pt x="713214" y="1426428"/>
                  </a:cubicBezTo>
                  <a:cubicBezTo>
                    <a:pt x="319317" y="1426428"/>
                    <a:pt x="0" y="1107111"/>
                    <a:pt x="0" y="713214"/>
                  </a:cubicBezTo>
                  <a:close/>
                </a:path>
              </a:pathLst>
            </a:custGeom>
            <a:solidFill>
              <a:schemeClr val="bg1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49536" tIns="249536" rIns="249536" bIns="249536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চালের কুঁড়া 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৫০০ গ্রাম</a:t>
              </a:r>
              <a:endPara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5204710" y="1492144"/>
              <a:ext cx="2001939" cy="1426428"/>
            </a:xfrm>
            <a:custGeom>
              <a:avLst/>
              <a:gdLst>
                <a:gd name="connsiteX0" fmla="*/ 0 w 1426428"/>
                <a:gd name="connsiteY0" fmla="*/ 713214 h 1426428"/>
                <a:gd name="connsiteX1" fmla="*/ 713214 w 1426428"/>
                <a:gd name="connsiteY1" fmla="*/ 0 h 1426428"/>
                <a:gd name="connsiteX2" fmla="*/ 1426428 w 1426428"/>
                <a:gd name="connsiteY2" fmla="*/ 713214 h 1426428"/>
                <a:gd name="connsiteX3" fmla="*/ 713214 w 1426428"/>
                <a:gd name="connsiteY3" fmla="*/ 1426428 h 1426428"/>
                <a:gd name="connsiteX4" fmla="*/ 0 w 1426428"/>
                <a:gd name="connsiteY4" fmla="*/ 713214 h 142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428" h="1426428">
                  <a:moveTo>
                    <a:pt x="0" y="713214"/>
                  </a:moveTo>
                  <a:cubicBezTo>
                    <a:pt x="0" y="319317"/>
                    <a:pt x="319317" y="0"/>
                    <a:pt x="713214" y="0"/>
                  </a:cubicBezTo>
                  <a:cubicBezTo>
                    <a:pt x="1107111" y="0"/>
                    <a:pt x="1426428" y="319317"/>
                    <a:pt x="1426428" y="713214"/>
                  </a:cubicBezTo>
                  <a:cubicBezTo>
                    <a:pt x="1426428" y="1107111"/>
                    <a:pt x="1107111" y="1426428"/>
                    <a:pt x="713214" y="1426428"/>
                  </a:cubicBezTo>
                  <a:cubicBezTo>
                    <a:pt x="319317" y="1426428"/>
                    <a:pt x="0" y="1107111"/>
                    <a:pt x="0" y="713214"/>
                  </a:cubicBezTo>
                  <a:close/>
                </a:path>
              </a:pathLst>
            </a:custGeom>
            <a:solidFill>
              <a:schemeClr val="bg1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49536" tIns="249536" rIns="249536" bIns="249536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খৈল 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১৫০ গ্রাম</a:t>
              </a:r>
              <a:endParaRPr lang="en-US" sz="3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204710" y="3710827"/>
              <a:ext cx="2001939" cy="1426428"/>
            </a:xfrm>
            <a:custGeom>
              <a:avLst/>
              <a:gdLst>
                <a:gd name="connsiteX0" fmla="*/ 0 w 1426428"/>
                <a:gd name="connsiteY0" fmla="*/ 713214 h 1426428"/>
                <a:gd name="connsiteX1" fmla="*/ 713214 w 1426428"/>
                <a:gd name="connsiteY1" fmla="*/ 0 h 1426428"/>
                <a:gd name="connsiteX2" fmla="*/ 1426428 w 1426428"/>
                <a:gd name="connsiteY2" fmla="*/ 713214 h 1426428"/>
                <a:gd name="connsiteX3" fmla="*/ 713214 w 1426428"/>
                <a:gd name="connsiteY3" fmla="*/ 1426428 h 1426428"/>
                <a:gd name="connsiteX4" fmla="*/ 0 w 1426428"/>
                <a:gd name="connsiteY4" fmla="*/ 713214 h 142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428" h="1426428">
                  <a:moveTo>
                    <a:pt x="0" y="713214"/>
                  </a:moveTo>
                  <a:cubicBezTo>
                    <a:pt x="0" y="319317"/>
                    <a:pt x="319317" y="0"/>
                    <a:pt x="713214" y="0"/>
                  </a:cubicBezTo>
                  <a:cubicBezTo>
                    <a:pt x="1107111" y="0"/>
                    <a:pt x="1426428" y="319317"/>
                    <a:pt x="1426428" y="713214"/>
                  </a:cubicBezTo>
                  <a:cubicBezTo>
                    <a:pt x="1426428" y="1107111"/>
                    <a:pt x="1107111" y="1426428"/>
                    <a:pt x="713214" y="1426428"/>
                  </a:cubicBezTo>
                  <a:cubicBezTo>
                    <a:pt x="319317" y="1426428"/>
                    <a:pt x="0" y="1107111"/>
                    <a:pt x="0" y="713214"/>
                  </a:cubicBezTo>
                  <a:close/>
                </a:path>
              </a:pathLst>
            </a:custGeom>
            <a:solidFill>
              <a:schemeClr val="bg1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49536" tIns="249536" rIns="249536" bIns="249536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ভিটামিন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 গ্রাম</a:t>
              </a:r>
              <a:endParaRPr lang="en-US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3283274" y="4820169"/>
              <a:ext cx="2001939" cy="1426428"/>
            </a:xfrm>
            <a:custGeom>
              <a:avLst/>
              <a:gdLst>
                <a:gd name="connsiteX0" fmla="*/ 0 w 1426428"/>
                <a:gd name="connsiteY0" fmla="*/ 713214 h 1426428"/>
                <a:gd name="connsiteX1" fmla="*/ 713214 w 1426428"/>
                <a:gd name="connsiteY1" fmla="*/ 0 h 1426428"/>
                <a:gd name="connsiteX2" fmla="*/ 1426428 w 1426428"/>
                <a:gd name="connsiteY2" fmla="*/ 713214 h 1426428"/>
                <a:gd name="connsiteX3" fmla="*/ 713214 w 1426428"/>
                <a:gd name="connsiteY3" fmla="*/ 1426428 h 1426428"/>
                <a:gd name="connsiteX4" fmla="*/ 0 w 1426428"/>
                <a:gd name="connsiteY4" fmla="*/ 713214 h 142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428" h="1426428">
                  <a:moveTo>
                    <a:pt x="0" y="713214"/>
                  </a:moveTo>
                  <a:cubicBezTo>
                    <a:pt x="0" y="319317"/>
                    <a:pt x="319317" y="0"/>
                    <a:pt x="713214" y="0"/>
                  </a:cubicBezTo>
                  <a:cubicBezTo>
                    <a:pt x="1107111" y="0"/>
                    <a:pt x="1426428" y="319317"/>
                    <a:pt x="1426428" y="713214"/>
                  </a:cubicBezTo>
                  <a:cubicBezTo>
                    <a:pt x="1426428" y="1107111"/>
                    <a:pt x="1107111" y="1426428"/>
                    <a:pt x="713214" y="1426428"/>
                  </a:cubicBezTo>
                  <a:cubicBezTo>
                    <a:pt x="319317" y="1426428"/>
                    <a:pt x="0" y="1107111"/>
                    <a:pt x="0" y="713214"/>
                  </a:cubicBezTo>
                  <a:close/>
                </a:path>
              </a:pathLst>
            </a:custGeom>
            <a:solidFill>
              <a:schemeClr val="bg1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49536" tIns="249536" rIns="249536" bIns="249536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ফিশমিল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২৫০ গ্রাম</a:t>
              </a:r>
              <a:endPara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1361838" y="3710827"/>
              <a:ext cx="2001939" cy="1426428"/>
            </a:xfrm>
            <a:custGeom>
              <a:avLst/>
              <a:gdLst>
                <a:gd name="connsiteX0" fmla="*/ 0 w 1426428"/>
                <a:gd name="connsiteY0" fmla="*/ 713214 h 1426428"/>
                <a:gd name="connsiteX1" fmla="*/ 713214 w 1426428"/>
                <a:gd name="connsiteY1" fmla="*/ 0 h 1426428"/>
                <a:gd name="connsiteX2" fmla="*/ 1426428 w 1426428"/>
                <a:gd name="connsiteY2" fmla="*/ 713214 h 1426428"/>
                <a:gd name="connsiteX3" fmla="*/ 713214 w 1426428"/>
                <a:gd name="connsiteY3" fmla="*/ 1426428 h 1426428"/>
                <a:gd name="connsiteX4" fmla="*/ 0 w 1426428"/>
                <a:gd name="connsiteY4" fmla="*/ 713214 h 142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428" h="1426428">
                  <a:moveTo>
                    <a:pt x="0" y="713214"/>
                  </a:moveTo>
                  <a:cubicBezTo>
                    <a:pt x="0" y="319317"/>
                    <a:pt x="319317" y="0"/>
                    <a:pt x="713214" y="0"/>
                  </a:cubicBezTo>
                  <a:cubicBezTo>
                    <a:pt x="1107111" y="0"/>
                    <a:pt x="1426428" y="319317"/>
                    <a:pt x="1426428" y="713214"/>
                  </a:cubicBezTo>
                  <a:cubicBezTo>
                    <a:pt x="1426428" y="1107111"/>
                    <a:pt x="1107111" y="1426428"/>
                    <a:pt x="713214" y="1426428"/>
                  </a:cubicBezTo>
                  <a:cubicBezTo>
                    <a:pt x="319317" y="1426428"/>
                    <a:pt x="0" y="1107111"/>
                    <a:pt x="0" y="713214"/>
                  </a:cubicBezTo>
                  <a:close/>
                </a:path>
              </a:pathLst>
            </a:custGeom>
            <a:solidFill>
              <a:schemeClr val="bg1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73666" tIns="273666" rIns="273666" bIns="273666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শামুক ও ঝিনুক</a:t>
              </a:r>
            </a:p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৯৫ গ্রাম</a:t>
              </a:r>
              <a:endPara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1361838" y="1492144"/>
              <a:ext cx="2001939" cy="1426428"/>
            </a:xfrm>
            <a:custGeom>
              <a:avLst/>
              <a:gdLst>
                <a:gd name="connsiteX0" fmla="*/ 0 w 1426428"/>
                <a:gd name="connsiteY0" fmla="*/ 713214 h 1426428"/>
                <a:gd name="connsiteX1" fmla="*/ 713214 w 1426428"/>
                <a:gd name="connsiteY1" fmla="*/ 0 h 1426428"/>
                <a:gd name="connsiteX2" fmla="*/ 1426428 w 1426428"/>
                <a:gd name="connsiteY2" fmla="*/ 713214 h 1426428"/>
                <a:gd name="connsiteX3" fmla="*/ 713214 w 1426428"/>
                <a:gd name="connsiteY3" fmla="*/ 1426428 h 1426428"/>
                <a:gd name="connsiteX4" fmla="*/ 0 w 1426428"/>
                <a:gd name="connsiteY4" fmla="*/ 713214 h 142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428" h="1426428">
                  <a:moveTo>
                    <a:pt x="0" y="713214"/>
                  </a:moveTo>
                  <a:cubicBezTo>
                    <a:pt x="0" y="319317"/>
                    <a:pt x="319317" y="0"/>
                    <a:pt x="713214" y="0"/>
                  </a:cubicBezTo>
                  <a:cubicBezTo>
                    <a:pt x="1107111" y="0"/>
                    <a:pt x="1426428" y="319317"/>
                    <a:pt x="1426428" y="713214"/>
                  </a:cubicBezTo>
                  <a:cubicBezTo>
                    <a:pt x="1426428" y="1107111"/>
                    <a:pt x="1107111" y="1426428"/>
                    <a:pt x="713214" y="1426428"/>
                  </a:cubicBezTo>
                  <a:cubicBezTo>
                    <a:pt x="319317" y="1426428"/>
                    <a:pt x="0" y="1107111"/>
                    <a:pt x="0" y="713214"/>
                  </a:cubicBezTo>
                  <a:close/>
                </a:path>
              </a:pathLst>
            </a:custGeom>
            <a:solidFill>
              <a:schemeClr val="bg1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73666" tIns="273666" rIns="273666" bIns="273666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লবন</a:t>
              </a:r>
            </a:p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গ্রাম</a:t>
              </a:r>
              <a:endPara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3" name="Cloud Callout 42"/>
          <p:cNvSpPr/>
          <p:nvPr/>
        </p:nvSpPr>
        <p:spPr>
          <a:xfrm>
            <a:off x="5181600" y="76200"/>
            <a:ext cx="4114800" cy="1371600"/>
          </a:xfrm>
          <a:prstGeom prst="cloudCallout">
            <a:avLst>
              <a:gd name="adj1" fmla="val -47007"/>
              <a:gd name="adj2" fmla="val 28513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দেখি ১ কেজি খাদ্যের জন্য কোন উপাদান কি পরিমাণে থাকে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" grpId="0" animBg="1"/>
      <p:bldP spid="43" grpId="0" animBg="1"/>
      <p:bldP spid="4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76600" y="130314"/>
            <a:ext cx="24384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6211" y="838200"/>
            <a:ext cx="1151578" cy="109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609600" y="5667577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চিংড়ি দল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97269635"/>
              </p:ext>
            </p:extLst>
          </p:nvPr>
        </p:nvGraphicFramePr>
        <p:xfrm>
          <a:off x="1676400" y="2166557"/>
          <a:ext cx="7924800" cy="4462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0" y="2590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কার্প দল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9" y="4164431"/>
            <a:ext cx="2476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পোনা মাছ দল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Graphic spid="2" grpId="0">
        <p:bldAsOne/>
      </p:bldGraphic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2933700" y="28445"/>
            <a:ext cx="3276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1490987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 2"/>
              </a:rPr>
              <a:t>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 2"/>
              </a:rPr>
              <a:t>  সম্পূরক খাদ্যের উপাদান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 2"/>
              </a:rPr>
              <a:t>নয়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 2"/>
              </a:rPr>
              <a:t> 	কোনটি?</a:t>
            </a:r>
            <a:endParaRPr lang="en-US" sz="2800" dirty="0">
              <a:ln>
                <a:solidFill>
                  <a:sysClr val="windowText" lastClr="00000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181600" y="1586095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903430" y="1549602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197723" y="2141617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938600" y="2124032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96310" y="1459057"/>
            <a:ext cx="68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ভূট্টা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96153" y="1447800"/>
            <a:ext cx="139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38800" y="2015902"/>
            <a:ext cx="128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খৈল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04591" y="2006190"/>
            <a:ext cx="1282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09" y="606201"/>
            <a:ext cx="89535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TextBox 49"/>
          <p:cNvSpPr txBox="1"/>
          <p:nvPr/>
        </p:nvSpPr>
        <p:spPr>
          <a:xfrm>
            <a:off x="609600" y="2728015"/>
            <a:ext cx="4536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 2"/>
              </a:rPr>
              <a:t>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 2"/>
              </a:rPr>
              <a:t>  কার্প জাতীয় মাছের জন্য খৈল কত 	ঘন্টা ভিজিয়ে রাখতে হয়?</a:t>
            </a:r>
            <a:endParaRPr lang="en-US" sz="2800" dirty="0">
              <a:ln>
                <a:solidFill>
                  <a:sysClr val="windowText" lastClr="000000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181600" y="2827417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934200" y="2809832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216770" y="3401847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969370" y="3384262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15356" y="2719287"/>
            <a:ext cx="113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০৮ ঘন্টা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97616" y="2684828"/>
            <a:ext cx="1271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 ঘন্টা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99237" y="3311302"/>
            <a:ext cx="1030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 ঘন্টা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435361" y="3266420"/>
            <a:ext cx="1033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১৪ ঘন্টা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9600" y="3970417"/>
            <a:ext cx="4384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 2"/>
              </a:rPr>
              <a:t>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 2"/>
              </a:rPr>
              <a:t>  চিংড়ির ২ কেজি সম্পূরক খাদ্যের  	জন্য লবণের পরিমাণ কত হবে ?</a:t>
            </a:r>
            <a:endParaRPr lang="en-US" sz="2800" dirty="0">
              <a:ln>
                <a:solidFill>
                  <a:sysClr val="windowText" lastClr="0000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181600" y="4046617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922477" y="4029032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5216770" y="4621047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6957647" y="4603462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615356" y="3938487"/>
            <a:ext cx="130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০৪ গ্রাম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85893" y="3927230"/>
            <a:ext cx="154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০৬ গ্রাম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99236" y="4530502"/>
            <a:ext cx="149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০৮ গ্রাম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23638" y="4485620"/>
            <a:ext cx="1491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 গ্রাম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6967" y="5265817"/>
            <a:ext cx="4384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 2"/>
              </a:rPr>
              <a:t>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 2"/>
              </a:rPr>
              <a:t>  মাছকে মোট ওজনের শতকরা কত 	ভাগ খাবার দিতে হয়?</a:t>
            </a:r>
            <a:endParaRPr lang="en-US" sz="2800" dirty="0">
              <a:ln>
                <a:solidFill>
                  <a:sysClr val="windowText" lastClr="000000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5218967" y="5342017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6959844" y="5324432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254137" y="5916447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6995014" y="5898862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652723" y="5233887"/>
            <a:ext cx="130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৩-৫ ভাগ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323260" y="5222630"/>
            <a:ext cx="154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৩-৬ ভাগ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636603" y="5825902"/>
            <a:ext cx="149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৩-৭ ভাগ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461005" y="5781020"/>
            <a:ext cx="1491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৫-৬ ভাগ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3" name="Picture 82" descr="15151511.png"/>
          <p:cNvPicPr>
            <a:picLocks noChangeAspect="1"/>
          </p:cNvPicPr>
          <p:nvPr/>
        </p:nvPicPr>
        <p:blipFill rotWithShape="1">
          <a:blip r:embed="rId4"/>
          <a:srcRect l="6282" r="67051"/>
          <a:stretch/>
        </p:blipFill>
        <p:spPr>
          <a:xfrm>
            <a:off x="7423638" y="163289"/>
            <a:ext cx="1124962" cy="113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5" name="Picture 84" descr="548+4515.png"/>
          <p:cNvPicPr>
            <a:picLocks noChangeAspect="1"/>
          </p:cNvPicPr>
          <p:nvPr/>
        </p:nvPicPr>
        <p:blipFill rotWithShape="1">
          <a:blip r:embed="rId5"/>
          <a:srcRect l="2294" t="3369" r="67876" b="6894"/>
          <a:stretch/>
        </p:blipFill>
        <p:spPr>
          <a:xfrm>
            <a:off x="7334983" y="163453"/>
            <a:ext cx="1181425" cy="1090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5" name="Straight Connector 104"/>
          <p:cNvCxnSpPr/>
          <p:nvPr/>
        </p:nvCxnSpPr>
        <p:spPr>
          <a:xfrm>
            <a:off x="38833" y="2590800"/>
            <a:ext cx="8952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179510" y="3875553"/>
            <a:ext cx="8952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61218" y="5211983"/>
            <a:ext cx="8952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555015" y="6349122"/>
            <a:ext cx="8952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500"/>
                            </p:stCondLst>
                            <p:childTnLst>
                              <p:par>
                                <p:cTn id="17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16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00"/>
                            </p:stCondLst>
                            <p:childTnLst>
                              <p:par>
                                <p:cTn id="24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00"/>
                            </p:stCondLst>
                            <p:childTnLst>
                              <p:par>
                                <p:cTn id="27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00"/>
                            </p:stCondLst>
                            <p:childTnLst>
                              <p:par>
                                <p:cTn id="28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000"/>
                            </p:stCondLst>
                            <p:childTnLst>
                              <p:par>
                                <p:cTn id="30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00"/>
                            </p:stCondLst>
                            <p:childTnLst>
                              <p:par>
                                <p:cTn id="31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00"/>
                            </p:stCondLst>
                            <p:childTnLst>
                              <p:par>
                                <p:cTn id="3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00"/>
                            </p:stCondLst>
                            <p:childTnLst>
                              <p:par>
                                <p:cTn id="34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00"/>
                            </p:stCondLst>
                            <p:childTnLst>
                              <p:par>
                                <p:cTn id="37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00"/>
                            </p:stCondLst>
                            <p:childTnLst>
                              <p:par>
                                <p:cTn id="386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50" grpId="0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64" grpId="0"/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1" grpId="0"/>
      <p:bldP spid="72" grpId="0"/>
      <p:bldP spid="73" grpId="0"/>
      <p:bldP spid="74" grpId="0" animBg="1"/>
      <p:bldP spid="75" grpId="0" animBg="1"/>
      <p:bldP spid="76" grpId="0" animBg="1"/>
      <p:bldP spid="77" grpId="0" animBg="1"/>
      <p:bldP spid="78" grpId="0"/>
      <p:bldP spid="79" grpId="0"/>
      <p:bldP spid="80" grpId="0"/>
      <p:bldP spid="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6674" y="3642201"/>
            <a:ext cx="3176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2"/>
              <a:buChar char="C"/>
            </a:pP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 2"/>
              </a:rPr>
              <a:t>পোনা মাছের খাদ্য হল-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90630" y="5528508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60896" y="5505063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76345" y="5522648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14294" y="5517900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1908" y="4132237"/>
            <a:ext cx="1035636" cy="51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পশুরক্ত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2506" y="4084877"/>
            <a:ext cx="39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i.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8989" y="4127356"/>
            <a:ext cx="97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কুঁড়া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6797" y="4104710"/>
            <a:ext cx="46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8315" y="4127356"/>
            <a:ext cx="1131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9527" y="4109828"/>
            <a:ext cx="577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iii.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7363" y="4876644"/>
            <a:ext cx="321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24386" y="5426240"/>
            <a:ext cx="36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2749" y="5396933"/>
            <a:ext cx="126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3209" y="5386323"/>
            <a:ext cx="130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50977" y="5386323"/>
            <a:ext cx="1437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i, ii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6674" y="325665"/>
            <a:ext cx="5265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 2"/>
              <a:buChar char="C"/>
            </a:pP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 2"/>
              </a:rPr>
              <a:t>প্রতিদিন মাছকে সম্পূরক খাদ্য দিতে হয় - </a:t>
            </a:r>
            <a:endParaRPr lang="en-US" sz="2800" dirty="0">
              <a:ln>
                <a:solidFill>
                  <a:sysClr val="windowText" lastClr="000000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80968" y="3050415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221845" y="3032830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37294" y="3050415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775243" y="3045667"/>
            <a:ext cx="328246" cy="306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19110" y="873406"/>
            <a:ext cx="236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সকালে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951" y="1360337"/>
            <a:ext cx="258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(ii)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বিকেলে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29882" y="1839251"/>
            <a:ext cx="2722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(iii)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সন্ধ্যায়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57499" y="2269370"/>
            <a:ext cx="321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4724" y="2948147"/>
            <a:ext cx="100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3698" y="2924700"/>
            <a:ext cx="126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24158" y="2914090"/>
            <a:ext cx="130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11926" y="2914090"/>
            <a:ext cx="1437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i, ii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22173" y="6381690"/>
            <a:ext cx="562162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বহুপদী সমাপ্তিসূচক প্রশ্নর উত্তর করি, যে পারবে সে হাত তুলবে।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54264" y="3045666"/>
            <a:ext cx="383936" cy="30696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302117" y="5452343"/>
            <a:ext cx="441083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0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5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500"/>
                            </p:stCondLst>
                            <p:childTnLst>
                              <p:par>
                                <p:cTn id="1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09800"/>
            <a:ext cx="7010400" cy="19034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5791200"/>
            <a:ext cx="27432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AB89-2A1D-4EB7-839A-3D2E9D250F72}" type="datetime1">
              <a:rPr lang="en-US" smtClean="0"/>
              <a:t>10/18/2016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306" y="152400"/>
            <a:ext cx="1168093" cy="11680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5200" y="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200" y="1295400"/>
            <a:ext cx="8991600" cy="333217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তাহমিদ সাহেব প্রতি বছরই মাছ চাষ করেন। শুরুর দিকে তিনি মাছ চাষে লোকসান করেন কেননা তিনি পুকুরে অতিরিক্ত খাবার দিতেন না। এ বছর তিনি প্রথম কার্প জাতীয় মাছ চাষ শুরু করেছেন। তিনি এগুলো জন্য নিয়মিত সঠিক উপায়ে বাড়তি খাদ্য তৈরি করে পুকুরে সরবরাহ করেন।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4876800"/>
            <a:ext cx="8686800" cy="1905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অধিক উৎপাদনে মাছকে কি খাদ্য দিতে হয় ?			১</a:t>
            </a:r>
          </a:p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সম্পূরক খাদ্য বলতে কী বোঝায় ?				২</a:t>
            </a:r>
          </a:p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তাহমিদ সাহেব এ বছর কীভাবে মাছের খাদ্য তৈরি করবেন। ব্যাখ্যা কর। ৩</a:t>
            </a:r>
          </a:p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তাহমিদ সাহেবের খাদ্য তৈরি পদ্ধতি আলোচনা কর।		৪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108846"/>
            <a:ext cx="5486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একজন একজন করে এসে এই সীটটি নিয়ে যাও।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5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84" y="95656"/>
            <a:ext cx="1168093" cy="11680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1304" y="108846"/>
            <a:ext cx="54864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উদ্দীপকটির আলোকে নিচের প্রশ্নগুলোর উত্তর লিখে নিয়ে আসবে।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 animBg="1"/>
      <p:bldP spid="3" grpId="0" animBg="1"/>
      <p:bldP spid="10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4953000"/>
            <a:ext cx="4876800" cy="163157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perspective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990600" y="1219200"/>
            <a:ext cx="2438400" cy="48895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3001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00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001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001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001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10"/>
          <p:cNvSpPr>
            <a:spLocks noGrp="1"/>
          </p:cNvSpPr>
          <p:nvPr>
            <p:ph sz="half" idx="1"/>
          </p:nvPr>
        </p:nvSpPr>
        <p:spPr>
          <a:xfrm>
            <a:off x="152400" y="1219199"/>
            <a:ext cx="4114800" cy="4995863"/>
          </a:xfrm>
          <a:ln w="28575">
            <a:solidFill>
              <a:schemeClr val="accent2"/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5676900" y="1219200"/>
            <a:ext cx="2438400" cy="48895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3001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00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001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001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001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12"/>
          <p:cNvSpPr txBox="1">
            <a:spLocks/>
          </p:cNvSpPr>
          <p:nvPr/>
        </p:nvSpPr>
        <p:spPr>
          <a:xfrm>
            <a:off x="4664075" y="1219200"/>
            <a:ext cx="4479925" cy="499586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৭ম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কৃষিশিক্ষা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111585"/>
            <a:ext cx="3733800" cy="19697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32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রফিকুল বারী</a:t>
            </a:r>
            <a:endParaRPr lang="bn-BD" sz="32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কৃষি</a:t>
            </a:r>
            <a:r>
              <a:rPr lang="bn-BD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কান্দি কাবিলাপাড়া বালিকা আলিম মাদরসা</a:t>
            </a:r>
            <a:endParaRPr lang="bn-BD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rafiqkhusi@yahoo.com</a:t>
            </a:r>
            <a:endParaRPr lang="bn-BD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ideal</a:t>
            </a:r>
            <a:r>
              <a:rPr lang="en-US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16072</a:t>
            </a:r>
            <a:r>
              <a:rPr lang="en-US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Mob   01716970840 ## 01916970840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93320" y="4092714"/>
            <a:ext cx="3264880" cy="70788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অধ্যায়ের নাম</a:t>
            </a:r>
            <a:endParaRPr lang="en-US" sz="40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981200"/>
            <a:ext cx="2362200" cy="2125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52727" t="78788" b="4242"/>
          <a:stretch/>
        </p:blipFill>
        <p:spPr>
          <a:xfrm>
            <a:off x="4914900" y="5014555"/>
            <a:ext cx="3962399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10"/>
          <p:cNvSpPr txBox="1">
            <a:spLocks/>
          </p:cNvSpPr>
          <p:nvPr/>
        </p:nvSpPr>
        <p:spPr bwMode="auto">
          <a:xfrm>
            <a:off x="3581400" y="109557"/>
            <a:ext cx="2095500" cy="669925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3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  <p:bldP spid="7" grpId="0" animBg="1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"/>
            <a:ext cx="3505200" cy="22155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87" y="1906599"/>
            <a:ext cx="897313" cy="684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56" y="2209800"/>
            <a:ext cx="1161143" cy="780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2065864" y="636272"/>
            <a:ext cx="457200" cy="22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33599" y="701038"/>
            <a:ext cx="457200" cy="22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19867" y="701038"/>
            <a:ext cx="457200" cy="22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06135" y="632457"/>
            <a:ext cx="457200" cy="22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19867" y="922019"/>
            <a:ext cx="457200" cy="22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06135" y="853438"/>
            <a:ext cx="457200" cy="22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087969" y="228600"/>
            <a:ext cx="977896" cy="73914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2250" y="2276778"/>
            <a:ext cx="80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92298" y="482874"/>
            <a:ext cx="80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77067" y="2224162"/>
            <a:ext cx="852712" cy="739143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8974" y="2259282"/>
            <a:ext cx="80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" r="20909"/>
          <a:stretch/>
        </p:blipFill>
        <p:spPr>
          <a:xfrm>
            <a:off x="1228299" y="3304679"/>
            <a:ext cx="3012871" cy="281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260043"/>
            <a:ext cx="3140885" cy="2835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84051"/>
            <a:ext cx="3058668" cy="2963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1873889" y="6173135"/>
            <a:ext cx="594580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পানিতে মাছের উৎপাদন ভাল হবে, কেন হবে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15955 0.06597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2.77778E-7 0.00023 C 0.01233 -0.0007 0.02483 0.00046 0.03698 -0.00232 C 0.03958 -0.00301 0.04028 -0.00788 0.04253 -0.00973 C 0.0441 -0.01112 0.04618 -0.01135 0.04809 -0.01227 C 0.04931 -0.01482 0.05035 -0.01737 0.05174 -0.01968 C 0.05347 -0.02223 0.05694 -0.02362 0.05729 -0.02709 C 0.05833 -0.03357 0.05608 -0.04028 0.05556 -0.04676 C 0.05486 -0.06737 0.05365 -0.08797 0.05365 -0.10857 C 0.05365 -0.11598 0.05451 -0.12338 0.05556 -0.13079 C 0.0559 -0.13334 0.05694 -0.13565 0.05729 -0.1382 C 0.05816 -0.14306 0.05868 -0.14815 0.0592 -0.15301 C 0.06267 -0.18913 0.06111 -0.1919 0.06111 -0.23959 L 0.06111 -0.23936 L 0.06302 -0.2419 " pathEditMode="relative" rAng="0" ptsTypes="AAAAAAAAAAAAAAA">
                                      <p:cBhvr>
                                        <p:cTn id="4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066 4.81481E-6 L 0.02066 0.00023 C 0.01007 -0.00348 -0.00069 -0.00556 -0.01094 -0.00996 C -0.01996 -0.01413 -0.01458 -0.01204 -0.0276 -0.01505 C -0.03056 -0.01667 -0.03403 -0.01737 -0.03681 -0.01991 C -0.03854 -0.02153 -0.03941 -0.02454 -0.04045 -0.02732 C -0.04323 -0.0345 -0.04184 -0.03658 -0.04427 -0.04468 C -0.04566 -0.04977 -0.04792 -0.0544 -0.04965 -0.0595 C -0.04913 -0.06598 -0.04878 -0.07269 -0.04792 -0.07917 C -0.04757 -0.08172 -0.04618 -0.08403 -0.04601 -0.08658 C -0.04496 -0.10463 -0.04514 -0.12292 -0.04427 -0.14098 C -0.04392 -0.14607 -0.04358 -0.15093 -0.04236 -0.15579 C -0.04167 -0.15857 -0.03993 -0.16065 -0.03871 -0.1632 C -0.03802 -0.16737 -0.03767 -0.17153 -0.03681 -0.17547 C -0.03576 -0.18056 -0.03385 -0.18519 -0.03316 -0.19028 C -0.03246 -0.19445 -0.03229 -0.19885 -0.03125 -0.20278 C -0.03003 -0.20718 -0.02795 -0.2095 -0.02569 -0.2125 L -0.02569 -0.21227 " pathEditMode="relative" rAng="0" ptsTypes="AAAAAAAAAAAAAAAAAA">
                                      <p:cBhvr>
                                        <p:cTn id="4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/>
          <p:cNvSpPr/>
          <p:nvPr/>
        </p:nvSpPr>
        <p:spPr>
          <a:xfrm>
            <a:off x="304800" y="457200"/>
            <a:ext cx="8534400" cy="4572000"/>
          </a:xfrm>
          <a:prstGeom prst="star5">
            <a:avLst>
              <a:gd name="adj" fmla="val 29435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সম্পূরক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3000">
              <a:schemeClr val="accent2">
                <a:lumMod val="20000"/>
                <a:lumOff val="80000"/>
              </a:scheme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1654314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সম্পূরক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6416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সম্পূরক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পদ্ধতি বর্ণনা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413004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চিংড়ির জন্য সম্পূরক খাদ্যের বিভিন্ন উপাদান ও পরিমাণ উল্লেখ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09600" y="1855857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09600" y="2832928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09600" y="4267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3390900" y="228600"/>
            <a:ext cx="23622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70961" y="6362699"/>
            <a:ext cx="2148839" cy="495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Dilip Ro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6015" y="396240"/>
            <a:ext cx="3174946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0825" y="352292"/>
            <a:ext cx="3174946" cy="2223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96015" y="2611120"/>
            <a:ext cx="3174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খাচ্ছে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0825" y="2616200"/>
            <a:ext cx="322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 উৎপাদনের জন্য বাড়তি খাদ্য সরবরাহ করা হচ্ছে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05" y="3415532"/>
            <a:ext cx="3223111" cy="222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0" y="3415532"/>
            <a:ext cx="3218031" cy="217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1847850" y="5989319"/>
            <a:ext cx="5448300" cy="6858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দুটোর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2930" y="5676899"/>
            <a:ext cx="3124200" cy="6858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পুকুরে মাছের খাদ্য দেওয়া হচ্ছে না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80825" y="5772652"/>
            <a:ext cx="3228192" cy="6858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মাছের বাড়তি বা অতিরিক্ত খাদ্য সরবরাহ করা হচ্ছে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8865" y="5625431"/>
            <a:ext cx="8186270" cy="9982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 উৎপাদনের জন্য এই অতিরিক্ত বা বাড়তি খাদ্য কে কি বলা হয় ?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71500" y="5741024"/>
            <a:ext cx="8001000" cy="707936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সম্পূরক খাদ্য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00"/>
                            </p:stCondLst>
                            <p:childTnLst>
                              <p:par>
                                <p:cTn id="8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9" grpId="0" build="p"/>
      <p:bldP spid="14" grpId="0" animBg="1"/>
      <p:bldP spid="14" grpId="1" animBg="1"/>
      <p:bldP spid="15" grpId="0" animBg="1"/>
      <p:bldP spid="16" grpId="0" animBg="1"/>
      <p:bldP spid="19" grpId="0" animBg="1"/>
      <p:bldP spid="19" grpId="1" animBg="1"/>
      <p:bldP spid="19" grpId="2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02324"/>
            <a:ext cx="4400441" cy="2375460"/>
          </a:xfrm>
          <a:prstGeom prst="rect">
            <a:avLst/>
          </a:prstGeom>
        </p:spPr>
      </p:pic>
      <p:sp>
        <p:nvSpPr>
          <p:cNvPr id="4" name="Flowchart: Merge 3"/>
          <p:cNvSpPr/>
          <p:nvPr/>
        </p:nvSpPr>
        <p:spPr>
          <a:xfrm rot="4682901">
            <a:off x="4752951" y="1579772"/>
            <a:ext cx="1459821" cy="2307489"/>
          </a:xfrm>
          <a:prstGeom prst="flowChartMerg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02221" y="1024907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সরিষার খৈল ৪৫%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0600" y="2391984"/>
            <a:ext cx="276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চিটাগুড় 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০৫%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375099"/>
            <a:ext cx="6705600" cy="132343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উপাদান দিয়ে কি পরিমাণ অনুযায়ী সম্পূরক খাদ্য তৈরি করা যায় 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981325"/>
            <a:ext cx="4781550" cy="24288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23339" y="424511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চালের গুঁড়া ৫০%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46225" y="0"/>
            <a:ext cx="352934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কর-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410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21" grpId="0"/>
      <p:bldP spid="1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04800"/>
            <a:ext cx="2129168" cy="2443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814918" y="392371"/>
            <a:ext cx="533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 অধিক উৎপাদনে কিভাবে, কোথায় কী পরিমাণে সম্পূরক খাদ্য সরবরাহ করতে হয় 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2858869"/>
            <a:ext cx="7162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প্রশ্নের উত্তর জানতে চলো ভিডিওটি দেখি</a:t>
            </a:r>
            <a:endParaRPr lang="en-US" sz="36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09"/>
          <a:stretch/>
        </p:blipFill>
        <p:spPr>
          <a:xfrm>
            <a:off x="685750" y="4003833"/>
            <a:ext cx="2129168" cy="23587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8200" y="285690"/>
            <a:ext cx="175038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ক্লিক করি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5142" y="6229290"/>
            <a:ext cx="175038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ক্লিক করি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theme/theme1.xml><?xml version="1.0" encoding="utf-8"?>
<a:theme xmlns:a="http://schemas.openxmlformats.org/drawingml/2006/main" name="Theme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Theme16</Template>
  <TotalTime>1588</TotalTime>
  <Words>938</Words>
  <Application>Microsoft Office PowerPoint</Application>
  <PresentationFormat>On-screen Show (4:3)</PresentationFormat>
  <Paragraphs>195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cslrp</dc:creator>
  <cp:lastModifiedBy>User</cp:lastModifiedBy>
  <cp:revision>206</cp:revision>
  <dcterms:created xsi:type="dcterms:W3CDTF">2015-08-02T19:13:05Z</dcterms:created>
  <dcterms:modified xsi:type="dcterms:W3CDTF">2016-10-18T05:47:05Z</dcterms:modified>
</cp:coreProperties>
</file>